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96" r:id="rId5"/>
    <p:sldMasterId id="2147483732" r:id="rId6"/>
    <p:sldMasterId id="2147484645" r:id="rId7"/>
  </p:sldMasterIdLst>
  <p:notesMasterIdLst>
    <p:notesMasterId r:id="rId55"/>
  </p:notesMasterIdLst>
  <p:sldIdLst>
    <p:sldId id="456" r:id="rId8"/>
    <p:sldId id="319" r:id="rId9"/>
    <p:sldId id="409" r:id="rId10"/>
    <p:sldId id="556" r:id="rId11"/>
    <p:sldId id="257" r:id="rId12"/>
    <p:sldId id="600" r:id="rId13"/>
    <p:sldId id="617" r:id="rId14"/>
    <p:sldId id="618" r:id="rId15"/>
    <p:sldId id="266" r:id="rId16"/>
    <p:sldId id="606" r:id="rId17"/>
    <p:sldId id="607" r:id="rId18"/>
    <p:sldId id="557" r:id="rId19"/>
    <p:sldId id="595" r:id="rId20"/>
    <p:sldId id="598" r:id="rId21"/>
    <p:sldId id="610" r:id="rId22"/>
    <p:sldId id="609" r:id="rId23"/>
    <p:sldId id="619" r:id="rId24"/>
    <p:sldId id="620" r:id="rId25"/>
    <p:sldId id="622" r:id="rId26"/>
    <p:sldId id="621" r:id="rId27"/>
    <p:sldId id="596" r:id="rId28"/>
    <p:sldId id="611" r:id="rId29"/>
    <p:sldId id="597" r:id="rId30"/>
    <p:sldId id="623" r:id="rId31"/>
    <p:sldId id="624" r:id="rId32"/>
    <p:sldId id="601" r:id="rId33"/>
    <p:sldId id="602" r:id="rId34"/>
    <p:sldId id="603" r:id="rId35"/>
    <p:sldId id="625" r:id="rId36"/>
    <p:sldId id="630" r:id="rId37"/>
    <p:sldId id="634" r:id="rId38"/>
    <p:sldId id="635" r:id="rId39"/>
    <p:sldId id="604" r:id="rId40"/>
    <p:sldId id="633" r:id="rId41"/>
    <p:sldId id="631" r:id="rId42"/>
    <p:sldId id="636" r:id="rId43"/>
    <p:sldId id="626" r:id="rId44"/>
    <p:sldId id="637" r:id="rId45"/>
    <p:sldId id="627" r:id="rId46"/>
    <p:sldId id="628" r:id="rId47"/>
    <p:sldId id="632" r:id="rId48"/>
    <p:sldId id="271" r:id="rId49"/>
    <p:sldId id="576" r:id="rId50"/>
    <p:sldId id="270" r:id="rId51"/>
    <p:sldId id="605" r:id="rId52"/>
    <p:sldId id="336" r:id="rId53"/>
    <p:sldId id="594" r:id="rId54"/>
  </p:sldIdLst>
  <p:sldSz cx="9144000" cy="6858000" type="screen4x3"/>
  <p:notesSz cx="7102475" cy="9369425"/>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1">
          <p15:clr>
            <a:srgbClr val="A4A3A4"/>
          </p15:clr>
        </p15:guide>
        <p15:guide id="2" pos="2229">
          <p15:clr>
            <a:srgbClr val="A4A3A4"/>
          </p15:clr>
        </p15:guide>
        <p15:guide id="3"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115" autoAdjust="0"/>
    <p:restoredTop sz="86470" autoAdjust="0"/>
  </p:normalViewPr>
  <p:slideViewPr>
    <p:cSldViewPr>
      <p:cViewPr varScale="1">
        <p:scale>
          <a:sx n="64" d="100"/>
          <a:sy n="64" d="100"/>
        </p:scale>
        <p:origin x="1128" y="44"/>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3" d="2"/>
        <a:sy n="3" d="2"/>
      </p:scale>
      <p:origin x="0" y="0"/>
    </p:cViewPr>
  </p:notesTextViewPr>
  <p:sorterViewPr>
    <p:cViewPr>
      <p:scale>
        <a:sx n="97" d="100"/>
        <a:sy n="97" d="100"/>
      </p:scale>
      <p:origin x="0" y="0"/>
    </p:cViewPr>
  </p:sorterViewPr>
  <p:notesViewPr>
    <p:cSldViewPr>
      <p:cViewPr varScale="1">
        <p:scale>
          <a:sx n="86" d="100"/>
          <a:sy n="86" d="100"/>
        </p:scale>
        <p:origin x="3798" y="96"/>
      </p:cViewPr>
      <p:guideLst>
        <p:guide orient="horz" pos="2951"/>
        <p:guide pos="2229"/>
        <p:guide pos="223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notesMaster" Target="notesMasters/notes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viewProps" Target="viewProp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microsoft.com/office/2016/11/relationships/changesInfo" Target="changesInfos/changesInfo1.xml"/></Relationships>
</file>

<file path=ppt/_rels/viewProps.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Fiastro" userId="c5daa9d3-9655-4cfe-b818-cc1125f8ae5a" providerId="ADAL" clId="{40EB7021-A234-40BB-BA2B-D96AF33EC010}"/>
    <pc:docChg chg="custSel addSld delSld modSld sldOrd delMainMaster">
      <pc:chgData name="James Fiastro" userId="c5daa9d3-9655-4cfe-b818-cc1125f8ae5a" providerId="ADAL" clId="{40EB7021-A234-40BB-BA2B-D96AF33EC010}" dt="2026-08-10T14:24:12.218" v="3445" actId="20577"/>
      <pc:docMkLst>
        <pc:docMk/>
      </pc:docMkLst>
      <pc:sldChg chg="modSp mod modNotesTx">
        <pc:chgData name="James Fiastro" userId="c5daa9d3-9655-4cfe-b818-cc1125f8ae5a" providerId="ADAL" clId="{40EB7021-A234-40BB-BA2B-D96AF33EC010}" dt="2026-08-10T14:24:12.218" v="3445" actId="20577"/>
        <pc:sldMkLst>
          <pc:docMk/>
          <pc:sldMk cId="0" sldId="257"/>
        </pc:sldMkLst>
        <pc:spChg chg="mod">
          <ac:chgData name="James Fiastro" userId="c5daa9d3-9655-4cfe-b818-cc1125f8ae5a" providerId="ADAL" clId="{40EB7021-A234-40BB-BA2B-D96AF33EC010}" dt="2026-08-03T18:25:54.028" v="64" actId="1036"/>
          <ac:spMkLst>
            <pc:docMk/>
            <pc:sldMk cId="0" sldId="257"/>
            <ac:spMk id="12290" creationId="{00000000-0000-0000-0000-000000000000}"/>
          </ac:spMkLst>
        </pc:spChg>
        <pc:spChg chg="mod">
          <ac:chgData name="James Fiastro" userId="c5daa9d3-9655-4cfe-b818-cc1125f8ae5a" providerId="ADAL" clId="{40EB7021-A234-40BB-BA2B-D96AF33EC010}" dt="2026-08-03T18:25:45.854" v="62" actId="20577"/>
          <ac:spMkLst>
            <pc:docMk/>
            <pc:sldMk cId="0" sldId="257"/>
            <ac:spMk id="12291" creationId="{00000000-0000-0000-0000-000000000000}"/>
          </ac:spMkLst>
        </pc:spChg>
      </pc:sldChg>
      <pc:sldChg chg="modNotesTx">
        <pc:chgData name="James Fiastro" userId="c5daa9d3-9655-4cfe-b818-cc1125f8ae5a" providerId="ADAL" clId="{40EB7021-A234-40BB-BA2B-D96AF33EC010}" dt="2026-08-10T14:23:59.096" v="3444" actId="6549"/>
        <pc:sldMkLst>
          <pc:docMk/>
          <pc:sldMk cId="0" sldId="409"/>
        </pc:sldMkLst>
      </pc:sldChg>
      <pc:sldChg chg="modSp mod modNotesTx">
        <pc:chgData name="James Fiastro" userId="c5daa9d3-9655-4cfe-b818-cc1125f8ae5a" providerId="ADAL" clId="{40EB7021-A234-40BB-BA2B-D96AF33EC010}" dt="2026-08-10T14:23:35.161" v="3443" actId="1038"/>
        <pc:sldMkLst>
          <pc:docMk/>
          <pc:sldMk cId="0" sldId="456"/>
        </pc:sldMkLst>
        <pc:spChg chg="mod">
          <ac:chgData name="James Fiastro" userId="c5daa9d3-9655-4cfe-b818-cc1125f8ae5a" providerId="ADAL" clId="{40EB7021-A234-40BB-BA2B-D96AF33EC010}" dt="2026-08-08T22:05:48.619" v="3427" actId="20577"/>
          <ac:spMkLst>
            <pc:docMk/>
            <pc:sldMk cId="0" sldId="456"/>
            <ac:spMk id="14338" creationId="{00000000-0000-0000-0000-000000000000}"/>
          </ac:spMkLst>
        </pc:spChg>
        <pc:picChg chg="mod">
          <ac:chgData name="James Fiastro" userId="c5daa9d3-9655-4cfe-b818-cc1125f8ae5a" providerId="ADAL" clId="{40EB7021-A234-40BB-BA2B-D96AF33EC010}" dt="2026-08-10T14:23:35.161" v="3443" actId="1038"/>
          <ac:picMkLst>
            <pc:docMk/>
            <pc:sldMk cId="0" sldId="456"/>
            <ac:picMk id="3" creationId="{B1F7DF13-2F2C-48A0-E628-69FC15B5E9AF}"/>
          </ac:picMkLst>
        </pc:picChg>
      </pc:sldChg>
      <pc:sldChg chg="modSp mod">
        <pc:chgData name="James Fiastro" userId="c5daa9d3-9655-4cfe-b818-cc1125f8ae5a" providerId="ADAL" clId="{40EB7021-A234-40BB-BA2B-D96AF33EC010}" dt="2026-08-08T21:03:59.695" v="3329" actId="20577"/>
        <pc:sldMkLst>
          <pc:docMk/>
          <pc:sldMk cId="3880310165" sldId="557"/>
        </pc:sldMkLst>
        <pc:spChg chg="mod">
          <ac:chgData name="James Fiastro" userId="c5daa9d3-9655-4cfe-b818-cc1125f8ae5a" providerId="ADAL" clId="{40EB7021-A234-40BB-BA2B-D96AF33EC010}" dt="2026-08-08T21:03:59.695" v="3329" actId="20577"/>
          <ac:spMkLst>
            <pc:docMk/>
            <pc:sldMk cId="3880310165" sldId="557"/>
            <ac:spMk id="3" creationId="{00000000-0000-0000-0000-000000000000}"/>
          </ac:spMkLst>
        </pc:spChg>
      </pc:sldChg>
      <pc:sldChg chg="modSp mod">
        <pc:chgData name="James Fiastro" userId="c5daa9d3-9655-4cfe-b818-cc1125f8ae5a" providerId="ADAL" clId="{40EB7021-A234-40BB-BA2B-D96AF33EC010}" dt="2026-08-03T18:39:11.012" v="346" actId="27636"/>
        <pc:sldMkLst>
          <pc:docMk/>
          <pc:sldMk cId="612932663" sldId="596"/>
        </pc:sldMkLst>
        <pc:spChg chg="mod">
          <ac:chgData name="James Fiastro" userId="c5daa9d3-9655-4cfe-b818-cc1125f8ae5a" providerId="ADAL" clId="{40EB7021-A234-40BB-BA2B-D96AF33EC010}" dt="2026-08-03T18:39:11.012" v="346" actId="27636"/>
          <ac:spMkLst>
            <pc:docMk/>
            <pc:sldMk cId="612932663" sldId="596"/>
            <ac:spMk id="3" creationId="{5A66C2E9-96D9-93C8-88A5-99DA3EC86F93}"/>
          </ac:spMkLst>
        </pc:spChg>
      </pc:sldChg>
      <pc:sldChg chg="modSp mod ord">
        <pc:chgData name="James Fiastro" userId="c5daa9d3-9655-4cfe-b818-cc1125f8ae5a" providerId="ADAL" clId="{40EB7021-A234-40BB-BA2B-D96AF33EC010}" dt="2026-08-03T19:36:41.655" v="810"/>
        <pc:sldMkLst>
          <pc:docMk/>
          <pc:sldMk cId="2256430759" sldId="597"/>
        </pc:sldMkLst>
        <pc:spChg chg="mod">
          <ac:chgData name="James Fiastro" userId="c5daa9d3-9655-4cfe-b818-cc1125f8ae5a" providerId="ADAL" clId="{40EB7021-A234-40BB-BA2B-D96AF33EC010}" dt="2026-08-03T19:36:31.144" v="808" actId="20577"/>
          <ac:spMkLst>
            <pc:docMk/>
            <pc:sldMk cId="2256430759" sldId="597"/>
            <ac:spMk id="3" creationId="{F28BAEF6-5C3B-483E-55C5-F9911E4CF523}"/>
          </ac:spMkLst>
        </pc:spChg>
      </pc:sldChg>
      <pc:sldChg chg="ord">
        <pc:chgData name="James Fiastro" userId="c5daa9d3-9655-4cfe-b818-cc1125f8ae5a" providerId="ADAL" clId="{40EB7021-A234-40BB-BA2B-D96AF33EC010}" dt="2026-08-03T19:34:14.395" v="750"/>
        <pc:sldMkLst>
          <pc:docMk/>
          <pc:sldMk cId="3120944938" sldId="598"/>
        </pc:sldMkLst>
      </pc:sldChg>
      <pc:sldChg chg="modSp mod">
        <pc:chgData name="James Fiastro" userId="c5daa9d3-9655-4cfe-b818-cc1125f8ae5a" providerId="ADAL" clId="{40EB7021-A234-40BB-BA2B-D96AF33EC010}" dt="2026-08-03T18:26:11.721" v="84" actId="20577"/>
        <pc:sldMkLst>
          <pc:docMk/>
          <pc:sldMk cId="1110719950" sldId="600"/>
        </pc:sldMkLst>
        <pc:spChg chg="mod">
          <ac:chgData name="James Fiastro" userId="c5daa9d3-9655-4cfe-b818-cc1125f8ae5a" providerId="ADAL" clId="{40EB7021-A234-40BB-BA2B-D96AF33EC010}" dt="2026-08-03T18:26:11.721" v="84" actId="20577"/>
          <ac:spMkLst>
            <pc:docMk/>
            <pc:sldMk cId="1110719950" sldId="600"/>
            <ac:spMk id="3" creationId="{B0C0FA54-99A6-7A15-EA5A-F14084E7BC7D}"/>
          </ac:spMkLst>
        </pc:spChg>
      </pc:sldChg>
      <pc:sldChg chg="modSp mod">
        <pc:chgData name="James Fiastro" userId="c5daa9d3-9655-4cfe-b818-cc1125f8ae5a" providerId="ADAL" clId="{40EB7021-A234-40BB-BA2B-D96AF33EC010}" dt="2026-08-04T23:11:51.369" v="1531" actId="20577"/>
        <pc:sldMkLst>
          <pc:docMk/>
          <pc:sldMk cId="160756356" sldId="601"/>
        </pc:sldMkLst>
        <pc:spChg chg="mod">
          <ac:chgData name="James Fiastro" userId="c5daa9d3-9655-4cfe-b818-cc1125f8ae5a" providerId="ADAL" clId="{40EB7021-A234-40BB-BA2B-D96AF33EC010}" dt="2026-08-04T23:11:51.369" v="1531" actId="20577"/>
          <ac:spMkLst>
            <pc:docMk/>
            <pc:sldMk cId="160756356" sldId="601"/>
            <ac:spMk id="3" creationId="{590E4E8D-E2D2-62BB-4AB0-9761B97C337D}"/>
          </ac:spMkLst>
        </pc:spChg>
      </pc:sldChg>
      <pc:sldChg chg="modSp mod">
        <pc:chgData name="James Fiastro" userId="c5daa9d3-9655-4cfe-b818-cc1125f8ae5a" providerId="ADAL" clId="{40EB7021-A234-40BB-BA2B-D96AF33EC010}" dt="2026-08-05T17:52:52.047" v="3328" actId="20577"/>
        <pc:sldMkLst>
          <pc:docMk/>
          <pc:sldMk cId="821170341" sldId="602"/>
        </pc:sldMkLst>
        <pc:spChg chg="mod">
          <ac:chgData name="James Fiastro" userId="c5daa9d3-9655-4cfe-b818-cc1125f8ae5a" providerId="ADAL" clId="{40EB7021-A234-40BB-BA2B-D96AF33EC010}" dt="2026-08-05T17:52:52.047" v="3328" actId="20577"/>
          <ac:spMkLst>
            <pc:docMk/>
            <pc:sldMk cId="821170341" sldId="602"/>
            <ac:spMk id="3" creationId="{B1385687-5814-9FA0-D40C-CEF3F63B3A5A}"/>
          </ac:spMkLst>
        </pc:spChg>
      </pc:sldChg>
      <pc:sldChg chg="modSp mod">
        <pc:chgData name="James Fiastro" userId="c5daa9d3-9655-4cfe-b818-cc1125f8ae5a" providerId="ADAL" clId="{40EB7021-A234-40BB-BA2B-D96AF33EC010}" dt="2026-08-04T23:18:57.507" v="1837" actId="20577"/>
        <pc:sldMkLst>
          <pc:docMk/>
          <pc:sldMk cId="428644390" sldId="603"/>
        </pc:sldMkLst>
        <pc:spChg chg="mod">
          <ac:chgData name="James Fiastro" userId="c5daa9d3-9655-4cfe-b818-cc1125f8ae5a" providerId="ADAL" clId="{40EB7021-A234-40BB-BA2B-D96AF33EC010}" dt="2026-08-04T23:18:57.507" v="1837" actId="20577"/>
          <ac:spMkLst>
            <pc:docMk/>
            <pc:sldMk cId="428644390" sldId="603"/>
            <ac:spMk id="3" creationId="{9F3CED08-2B72-648B-4ABC-0E9EE724159B}"/>
          </ac:spMkLst>
        </pc:spChg>
      </pc:sldChg>
      <pc:sldChg chg="modSp mod ord">
        <pc:chgData name="James Fiastro" userId="c5daa9d3-9655-4cfe-b818-cc1125f8ae5a" providerId="ADAL" clId="{40EB7021-A234-40BB-BA2B-D96AF33EC010}" dt="2026-08-04T23:48:19.899" v="2799"/>
        <pc:sldMkLst>
          <pc:docMk/>
          <pc:sldMk cId="3772810723" sldId="604"/>
        </pc:sldMkLst>
        <pc:spChg chg="mod">
          <ac:chgData name="James Fiastro" userId="c5daa9d3-9655-4cfe-b818-cc1125f8ae5a" providerId="ADAL" clId="{40EB7021-A234-40BB-BA2B-D96AF33EC010}" dt="2026-08-04T23:28:10.216" v="2205" actId="255"/>
          <ac:spMkLst>
            <pc:docMk/>
            <pc:sldMk cId="3772810723" sldId="604"/>
            <ac:spMk id="3" creationId="{BBC6FDB9-12C7-53D1-9D1A-44C86CD547A3}"/>
          </ac:spMkLst>
        </pc:spChg>
      </pc:sldChg>
      <pc:sldChg chg="modSp mod">
        <pc:chgData name="James Fiastro" userId="c5daa9d3-9655-4cfe-b818-cc1125f8ae5a" providerId="ADAL" clId="{40EB7021-A234-40BB-BA2B-D96AF33EC010}" dt="2026-08-04T23:56:38.881" v="3177" actId="20577"/>
        <pc:sldMkLst>
          <pc:docMk/>
          <pc:sldMk cId="3092111433" sldId="605"/>
        </pc:sldMkLst>
        <pc:spChg chg="mod">
          <ac:chgData name="James Fiastro" userId="c5daa9d3-9655-4cfe-b818-cc1125f8ae5a" providerId="ADAL" clId="{40EB7021-A234-40BB-BA2B-D96AF33EC010}" dt="2026-08-04T23:56:38.881" v="3177" actId="20577"/>
          <ac:spMkLst>
            <pc:docMk/>
            <pc:sldMk cId="3092111433" sldId="605"/>
            <ac:spMk id="14338" creationId="{5C2FB295-31F6-3E6D-4C8B-5940D9F41BA3}"/>
          </ac:spMkLst>
        </pc:spChg>
      </pc:sldChg>
      <pc:sldChg chg="modSp mod ord">
        <pc:chgData name="James Fiastro" userId="c5daa9d3-9655-4cfe-b818-cc1125f8ae5a" providerId="ADAL" clId="{40EB7021-A234-40BB-BA2B-D96AF33EC010}" dt="2026-08-08T21:09:47.997" v="3337"/>
        <pc:sldMkLst>
          <pc:docMk/>
          <pc:sldMk cId="732487622" sldId="611"/>
        </pc:sldMkLst>
        <pc:spChg chg="mod">
          <ac:chgData name="James Fiastro" userId="c5daa9d3-9655-4cfe-b818-cc1125f8ae5a" providerId="ADAL" clId="{40EB7021-A234-40BB-BA2B-D96AF33EC010}" dt="2026-08-03T19:31:51.864" v="746" actId="6549"/>
          <ac:spMkLst>
            <pc:docMk/>
            <pc:sldMk cId="732487622" sldId="611"/>
            <ac:spMk id="3" creationId="{CE231A27-24C3-5855-B7D0-95E605BFA481}"/>
          </ac:spMkLst>
        </pc:spChg>
      </pc:sldChg>
      <pc:sldChg chg="modSp new mod">
        <pc:chgData name="James Fiastro" userId="c5daa9d3-9655-4cfe-b818-cc1125f8ae5a" providerId="ADAL" clId="{40EB7021-A234-40BB-BA2B-D96AF33EC010}" dt="2026-08-04T23:59:23.618" v="3250" actId="20577"/>
        <pc:sldMkLst>
          <pc:docMk/>
          <pc:sldMk cId="3453337706" sldId="617"/>
        </pc:sldMkLst>
        <pc:spChg chg="mod">
          <ac:chgData name="James Fiastro" userId="c5daa9d3-9655-4cfe-b818-cc1125f8ae5a" providerId="ADAL" clId="{40EB7021-A234-40BB-BA2B-D96AF33EC010}" dt="2026-08-04T23:59:23.618" v="3250" actId="20577"/>
          <ac:spMkLst>
            <pc:docMk/>
            <pc:sldMk cId="3453337706" sldId="617"/>
            <ac:spMk id="2" creationId="{85AB6222-BE32-8FAC-2DF3-9CC3705599C9}"/>
          </ac:spMkLst>
        </pc:spChg>
        <pc:spChg chg="mod">
          <ac:chgData name="James Fiastro" userId="c5daa9d3-9655-4cfe-b818-cc1125f8ae5a" providerId="ADAL" clId="{40EB7021-A234-40BB-BA2B-D96AF33EC010}" dt="2026-08-04T23:59:10.886" v="3233" actId="255"/>
          <ac:spMkLst>
            <pc:docMk/>
            <pc:sldMk cId="3453337706" sldId="617"/>
            <ac:spMk id="3" creationId="{116281DA-2580-6D38-423C-6D63D5E027C7}"/>
          </ac:spMkLst>
        </pc:spChg>
      </pc:sldChg>
      <pc:sldChg chg="addSp delSp modSp new mod setBg">
        <pc:chgData name="James Fiastro" userId="c5daa9d3-9655-4cfe-b818-cc1125f8ae5a" providerId="ADAL" clId="{40EB7021-A234-40BB-BA2B-D96AF33EC010}" dt="2026-08-03T18:34:48.889" v="101" actId="14100"/>
        <pc:sldMkLst>
          <pc:docMk/>
          <pc:sldMk cId="2977450122" sldId="618"/>
        </pc:sldMkLst>
        <pc:spChg chg="mod ord">
          <ac:chgData name="James Fiastro" userId="c5daa9d3-9655-4cfe-b818-cc1125f8ae5a" providerId="ADAL" clId="{40EB7021-A234-40BB-BA2B-D96AF33EC010}" dt="2026-08-03T18:34:39.980" v="100" actId="26606"/>
          <ac:spMkLst>
            <pc:docMk/>
            <pc:sldMk cId="2977450122" sldId="618"/>
            <ac:spMk id="2" creationId="{6D5BC76E-B85C-EA9A-911D-732DA60F2AD7}"/>
          </ac:spMkLst>
        </pc:spChg>
        <pc:grpChg chg="add">
          <ac:chgData name="James Fiastro" userId="c5daa9d3-9655-4cfe-b818-cc1125f8ae5a" providerId="ADAL" clId="{40EB7021-A234-40BB-BA2B-D96AF33EC010}" dt="2026-08-03T18:34:39.980" v="100" actId="26606"/>
          <ac:grpSpMkLst>
            <pc:docMk/>
            <pc:sldMk cId="2977450122" sldId="618"/>
            <ac:grpSpMk id="10" creationId="{A5AFB369-4673-4727-A7CD-D86AFE0AE069}"/>
          </ac:grpSpMkLst>
        </pc:grpChg>
        <pc:picChg chg="add mod ord">
          <ac:chgData name="James Fiastro" userId="c5daa9d3-9655-4cfe-b818-cc1125f8ae5a" providerId="ADAL" clId="{40EB7021-A234-40BB-BA2B-D96AF33EC010}" dt="2026-08-03T18:34:48.889" v="101" actId="14100"/>
          <ac:picMkLst>
            <pc:docMk/>
            <pc:sldMk cId="2977450122" sldId="618"/>
            <ac:picMk id="5" creationId="{76BB3472-D7D0-7121-EDF2-AD31A015B98E}"/>
          </ac:picMkLst>
        </pc:picChg>
      </pc:sldChg>
      <pc:sldChg chg="addSp delSp modSp new mod ord">
        <pc:chgData name="James Fiastro" userId="c5daa9d3-9655-4cfe-b818-cc1125f8ae5a" providerId="ADAL" clId="{40EB7021-A234-40BB-BA2B-D96AF33EC010}" dt="2026-08-08T21:08:35.880" v="3333" actId="14100"/>
        <pc:sldMkLst>
          <pc:docMk/>
          <pc:sldMk cId="2961199903" sldId="619"/>
        </pc:sldMkLst>
        <pc:spChg chg="mod">
          <ac:chgData name="James Fiastro" userId="c5daa9d3-9655-4cfe-b818-cc1125f8ae5a" providerId="ADAL" clId="{40EB7021-A234-40BB-BA2B-D96AF33EC010}" dt="2026-08-03T18:58:46.708" v="414" actId="20577"/>
          <ac:spMkLst>
            <pc:docMk/>
            <pc:sldMk cId="2961199903" sldId="619"/>
            <ac:spMk id="2" creationId="{961EAB28-8FBE-237E-3B5F-0E5B578752AC}"/>
          </ac:spMkLst>
        </pc:spChg>
        <pc:picChg chg="add mod ord">
          <ac:chgData name="James Fiastro" userId="c5daa9d3-9655-4cfe-b818-cc1125f8ae5a" providerId="ADAL" clId="{40EB7021-A234-40BB-BA2B-D96AF33EC010}" dt="2026-08-08T21:08:35.880" v="3333" actId="14100"/>
          <ac:picMkLst>
            <pc:docMk/>
            <pc:sldMk cId="2961199903" sldId="619"/>
            <ac:picMk id="7" creationId="{CB8A30DA-101F-4FAA-838A-E50CBA518A1D}"/>
          </ac:picMkLst>
        </pc:picChg>
      </pc:sldChg>
      <pc:sldChg chg="addSp delSp modSp new mod">
        <pc:chgData name="James Fiastro" userId="c5daa9d3-9655-4cfe-b818-cc1125f8ae5a" providerId="ADAL" clId="{40EB7021-A234-40BB-BA2B-D96AF33EC010}" dt="2026-08-03T19:00:00.406" v="439" actId="20577"/>
        <pc:sldMkLst>
          <pc:docMk/>
          <pc:sldMk cId="4023405120" sldId="620"/>
        </pc:sldMkLst>
        <pc:spChg chg="mod">
          <ac:chgData name="James Fiastro" userId="c5daa9d3-9655-4cfe-b818-cc1125f8ae5a" providerId="ADAL" clId="{40EB7021-A234-40BB-BA2B-D96AF33EC010}" dt="2026-08-03T19:00:00.406" v="439" actId="20577"/>
          <ac:spMkLst>
            <pc:docMk/>
            <pc:sldMk cId="4023405120" sldId="620"/>
            <ac:spMk id="2" creationId="{C7887DF5-4664-7092-BB2F-DE0080965FA9}"/>
          </ac:spMkLst>
        </pc:spChg>
        <pc:picChg chg="add mod ord">
          <ac:chgData name="James Fiastro" userId="c5daa9d3-9655-4cfe-b818-cc1125f8ae5a" providerId="ADAL" clId="{40EB7021-A234-40BB-BA2B-D96AF33EC010}" dt="2026-08-03T18:59:52.074" v="420" actId="14100"/>
          <ac:picMkLst>
            <pc:docMk/>
            <pc:sldMk cId="4023405120" sldId="620"/>
            <ac:picMk id="5" creationId="{DBB3532C-21F2-64A8-A752-2361692CB212}"/>
          </ac:picMkLst>
        </pc:picChg>
      </pc:sldChg>
      <pc:sldChg chg="addSp delSp modSp new mod">
        <pc:chgData name="James Fiastro" userId="c5daa9d3-9655-4cfe-b818-cc1125f8ae5a" providerId="ADAL" clId="{40EB7021-A234-40BB-BA2B-D96AF33EC010}" dt="2026-08-03T19:00:44.105" v="469" actId="20577"/>
        <pc:sldMkLst>
          <pc:docMk/>
          <pc:sldMk cId="2315513942" sldId="621"/>
        </pc:sldMkLst>
        <pc:spChg chg="mod">
          <ac:chgData name="James Fiastro" userId="c5daa9d3-9655-4cfe-b818-cc1125f8ae5a" providerId="ADAL" clId="{40EB7021-A234-40BB-BA2B-D96AF33EC010}" dt="2026-08-03T19:00:44.105" v="469" actId="20577"/>
          <ac:spMkLst>
            <pc:docMk/>
            <pc:sldMk cId="2315513942" sldId="621"/>
            <ac:spMk id="2" creationId="{8E081C9F-F396-1FF9-85C5-EA8DD2578CFF}"/>
          </ac:spMkLst>
        </pc:spChg>
        <pc:picChg chg="add mod ord">
          <ac:chgData name="James Fiastro" userId="c5daa9d3-9655-4cfe-b818-cc1125f8ae5a" providerId="ADAL" clId="{40EB7021-A234-40BB-BA2B-D96AF33EC010}" dt="2026-08-03T19:00:34.123" v="442" actId="14100"/>
          <ac:picMkLst>
            <pc:docMk/>
            <pc:sldMk cId="2315513942" sldId="621"/>
            <ac:picMk id="5" creationId="{6B0651BA-B251-DE12-CE11-E4F6D61BE602}"/>
          </ac:picMkLst>
        </pc:picChg>
      </pc:sldChg>
      <pc:sldChg chg="addSp delSp modSp new mod ord">
        <pc:chgData name="James Fiastro" userId="c5daa9d3-9655-4cfe-b818-cc1125f8ae5a" providerId="ADAL" clId="{40EB7021-A234-40BB-BA2B-D96AF33EC010}" dt="2026-08-03T19:35:29.871" v="752"/>
        <pc:sldMkLst>
          <pc:docMk/>
          <pc:sldMk cId="3772224123" sldId="622"/>
        </pc:sldMkLst>
        <pc:spChg chg="mod">
          <ac:chgData name="James Fiastro" userId="c5daa9d3-9655-4cfe-b818-cc1125f8ae5a" providerId="ADAL" clId="{40EB7021-A234-40BB-BA2B-D96AF33EC010}" dt="2026-08-03T19:01:54.129" v="505" actId="20577"/>
          <ac:spMkLst>
            <pc:docMk/>
            <pc:sldMk cId="3772224123" sldId="622"/>
            <ac:spMk id="2" creationId="{071D4115-3DD6-83D1-EFD6-B3623B3C3A96}"/>
          </ac:spMkLst>
        </pc:spChg>
        <pc:spChg chg="add mod">
          <ac:chgData name="James Fiastro" userId="c5daa9d3-9655-4cfe-b818-cc1125f8ae5a" providerId="ADAL" clId="{40EB7021-A234-40BB-BA2B-D96AF33EC010}" dt="2026-08-03T19:09:41.744" v="514" actId="207"/>
          <ac:spMkLst>
            <pc:docMk/>
            <pc:sldMk cId="3772224123" sldId="622"/>
            <ac:spMk id="4" creationId="{77E2807C-3051-CFC8-9DCA-C90B5151FC29}"/>
          </ac:spMkLst>
        </pc:spChg>
        <pc:picChg chg="add mod ord">
          <ac:chgData name="James Fiastro" userId="c5daa9d3-9655-4cfe-b818-cc1125f8ae5a" providerId="ADAL" clId="{40EB7021-A234-40BB-BA2B-D96AF33EC010}" dt="2026-08-03T19:09:04.786" v="510" actId="1076"/>
          <ac:picMkLst>
            <pc:docMk/>
            <pc:sldMk cId="3772224123" sldId="622"/>
            <ac:picMk id="5" creationId="{DE353450-40A7-42E9-0401-C098407125B6}"/>
          </ac:picMkLst>
        </pc:picChg>
        <pc:inkChg chg="add">
          <ac:chgData name="James Fiastro" userId="c5daa9d3-9655-4cfe-b818-cc1125f8ae5a" providerId="ADAL" clId="{40EB7021-A234-40BB-BA2B-D96AF33EC010}" dt="2026-08-03T19:03:51.731" v="507" actId="9405"/>
          <ac:inkMkLst>
            <pc:docMk/>
            <pc:sldMk cId="3772224123" sldId="622"/>
            <ac:inkMk id="6" creationId="{8ABC4C3F-A0E8-24C2-87B3-84D326F10FB2}"/>
          </ac:inkMkLst>
        </pc:inkChg>
      </pc:sldChg>
      <pc:sldChg chg="modSp new mod ord">
        <pc:chgData name="James Fiastro" userId="c5daa9d3-9655-4cfe-b818-cc1125f8ae5a" providerId="ADAL" clId="{40EB7021-A234-40BB-BA2B-D96AF33EC010}" dt="2026-08-03T19:40:48.722" v="937" actId="20577"/>
        <pc:sldMkLst>
          <pc:docMk/>
          <pc:sldMk cId="3077076158" sldId="623"/>
        </pc:sldMkLst>
        <pc:spChg chg="mod">
          <ac:chgData name="James Fiastro" userId="c5daa9d3-9655-4cfe-b818-cc1125f8ae5a" providerId="ADAL" clId="{40EB7021-A234-40BB-BA2B-D96AF33EC010}" dt="2026-08-03T19:39:10.052" v="898" actId="20577"/>
          <ac:spMkLst>
            <pc:docMk/>
            <pc:sldMk cId="3077076158" sldId="623"/>
            <ac:spMk id="2" creationId="{54115A33-42D6-BE09-B35C-BD2904B40EF3}"/>
          </ac:spMkLst>
        </pc:spChg>
        <pc:spChg chg="mod">
          <ac:chgData name="James Fiastro" userId="c5daa9d3-9655-4cfe-b818-cc1125f8ae5a" providerId="ADAL" clId="{40EB7021-A234-40BB-BA2B-D96AF33EC010}" dt="2026-08-03T19:40:48.722" v="937" actId="20577"/>
          <ac:spMkLst>
            <pc:docMk/>
            <pc:sldMk cId="3077076158" sldId="623"/>
            <ac:spMk id="3" creationId="{1B85BDB2-E761-98E4-FD1A-39694DD259FA}"/>
          </ac:spMkLst>
        </pc:spChg>
      </pc:sldChg>
      <pc:sldChg chg="modSp new mod">
        <pc:chgData name="James Fiastro" userId="c5daa9d3-9655-4cfe-b818-cc1125f8ae5a" providerId="ADAL" clId="{40EB7021-A234-40BB-BA2B-D96AF33EC010}" dt="2026-08-03T19:47:34.134" v="1492" actId="20577"/>
        <pc:sldMkLst>
          <pc:docMk/>
          <pc:sldMk cId="1162315722" sldId="624"/>
        </pc:sldMkLst>
        <pc:spChg chg="mod">
          <ac:chgData name="James Fiastro" userId="c5daa9d3-9655-4cfe-b818-cc1125f8ae5a" providerId="ADAL" clId="{40EB7021-A234-40BB-BA2B-D96AF33EC010}" dt="2026-08-03T19:41:15.274" v="962" actId="20577"/>
          <ac:spMkLst>
            <pc:docMk/>
            <pc:sldMk cId="1162315722" sldId="624"/>
            <ac:spMk id="2" creationId="{584DD270-D1D0-5451-EB30-6549F5A10EC4}"/>
          </ac:spMkLst>
        </pc:spChg>
        <pc:spChg chg="mod">
          <ac:chgData name="James Fiastro" userId="c5daa9d3-9655-4cfe-b818-cc1125f8ae5a" providerId="ADAL" clId="{40EB7021-A234-40BB-BA2B-D96AF33EC010}" dt="2026-08-03T19:47:34.134" v="1492" actId="20577"/>
          <ac:spMkLst>
            <pc:docMk/>
            <pc:sldMk cId="1162315722" sldId="624"/>
            <ac:spMk id="3" creationId="{19EE5A48-32DE-C38D-CC5C-7B09E72EED2D}"/>
          </ac:spMkLst>
        </pc:spChg>
      </pc:sldChg>
      <pc:sldChg chg="modSp new mod">
        <pc:chgData name="James Fiastro" userId="c5daa9d3-9655-4cfe-b818-cc1125f8ae5a" providerId="ADAL" clId="{40EB7021-A234-40BB-BA2B-D96AF33EC010}" dt="2026-08-04T23:20:30.111" v="1919" actId="255"/>
        <pc:sldMkLst>
          <pc:docMk/>
          <pc:sldMk cId="141069836" sldId="625"/>
        </pc:sldMkLst>
        <pc:spChg chg="mod">
          <ac:chgData name="James Fiastro" userId="c5daa9d3-9655-4cfe-b818-cc1125f8ae5a" providerId="ADAL" clId="{40EB7021-A234-40BB-BA2B-D96AF33EC010}" dt="2026-08-04T23:14:02.932" v="1798"/>
          <ac:spMkLst>
            <pc:docMk/>
            <pc:sldMk cId="141069836" sldId="625"/>
            <ac:spMk id="2" creationId="{FEF19440-BB6B-FB1D-5C1C-592A1597C58E}"/>
          </ac:spMkLst>
        </pc:spChg>
        <pc:spChg chg="mod">
          <ac:chgData name="James Fiastro" userId="c5daa9d3-9655-4cfe-b818-cc1125f8ae5a" providerId="ADAL" clId="{40EB7021-A234-40BB-BA2B-D96AF33EC010}" dt="2026-08-04T23:20:30.111" v="1919" actId="255"/>
          <ac:spMkLst>
            <pc:docMk/>
            <pc:sldMk cId="141069836" sldId="625"/>
            <ac:spMk id="3" creationId="{E8EEEBC2-46A2-1778-7ED7-7C3A673F1440}"/>
          </ac:spMkLst>
        </pc:spChg>
      </pc:sldChg>
      <pc:sldChg chg="modSp new mod">
        <pc:chgData name="James Fiastro" userId="c5daa9d3-9655-4cfe-b818-cc1125f8ae5a" providerId="ADAL" clId="{40EB7021-A234-40BB-BA2B-D96AF33EC010}" dt="2026-08-04T23:42:59.965" v="2593" actId="20577"/>
        <pc:sldMkLst>
          <pc:docMk/>
          <pc:sldMk cId="1394742733" sldId="626"/>
        </pc:sldMkLst>
        <pc:spChg chg="mod">
          <ac:chgData name="James Fiastro" userId="c5daa9d3-9655-4cfe-b818-cc1125f8ae5a" providerId="ADAL" clId="{40EB7021-A234-40BB-BA2B-D96AF33EC010}" dt="2026-08-04T23:37:28.930" v="2405" actId="1076"/>
          <ac:spMkLst>
            <pc:docMk/>
            <pc:sldMk cId="1394742733" sldId="626"/>
            <ac:spMk id="2" creationId="{3492818A-6871-CDB8-7098-60F1A2468A91}"/>
          </ac:spMkLst>
        </pc:spChg>
        <pc:spChg chg="mod">
          <ac:chgData name="James Fiastro" userId="c5daa9d3-9655-4cfe-b818-cc1125f8ae5a" providerId="ADAL" clId="{40EB7021-A234-40BB-BA2B-D96AF33EC010}" dt="2026-08-04T23:42:59.965" v="2593" actId="20577"/>
          <ac:spMkLst>
            <pc:docMk/>
            <pc:sldMk cId="1394742733" sldId="626"/>
            <ac:spMk id="3" creationId="{19605B1F-4E04-77AE-9510-73C7AD7A9680}"/>
          </ac:spMkLst>
        </pc:spChg>
      </pc:sldChg>
      <pc:sldChg chg="modSp new mod">
        <pc:chgData name="James Fiastro" userId="c5daa9d3-9655-4cfe-b818-cc1125f8ae5a" providerId="ADAL" clId="{40EB7021-A234-40BB-BA2B-D96AF33EC010}" dt="2026-08-04T23:46:21.451" v="2792" actId="255"/>
        <pc:sldMkLst>
          <pc:docMk/>
          <pc:sldMk cId="1783905746" sldId="627"/>
        </pc:sldMkLst>
        <pc:spChg chg="mod">
          <ac:chgData name="James Fiastro" userId="c5daa9d3-9655-4cfe-b818-cc1125f8ae5a" providerId="ADAL" clId="{40EB7021-A234-40BB-BA2B-D96AF33EC010}" dt="2026-08-04T23:33:32.236" v="2393" actId="27636"/>
          <ac:spMkLst>
            <pc:docMk/>
            <pc:sldMk cId="1783905746" sldId="627"/>
            <ac:spMk id="2" creationId="{3E4B3586-0C5A-2D3E-C612-1B4C9197223F}"/>
          </ac:spMkLst>
        </pc:spChg>
        <pc:spChg chg="mod">
          <ac:chgData name="James Fiastro" userId="c5daa9d3-9655-4cfe-b818-cc1125f8ae5a" providerId="ADAL" clId="{40EB7021-A234-40BB-BA2B-D96AF33EC010}" dt="2026-08-04T23:46:21.451" v="2792" actId="255"/>
          <ac:spMkLst>
            <pc:docMk/>
            <pc:sldMk cId="1783905746" sldId="627"/>
            <ac:spMk id="3" creationId="{A83855F1-5EC0-E1C3-9326-AFE6E295D8C7}"/>
          </ac:spMkLst>
        </pc:spChg>
      </pc:sldChg>
      <pc:sldChg chg="modSp new mod">
        <pc:chgData name="James Fiastro" userId="c5daa9d3-9655-4cfe-b818-cc1125f8ae5a" providerId="ADAL" clId="{40EB7021-A234-40BB-BA2B-D96AF33EC010}" dt="2026-08-04T23:46:38.414" v="2793" actId="255"/>
        <pc:sldMkLst>
          <pc:docMk/>
          <pc:sldMk cId="2319919406" sldId="628"/>
        </pc:sldMkLst>
        <pc:spChg chg="mod">
          <ac:chgData name="James Fiastro" userId="c5daa9d3-9655-4cfe-b818-cc1125f8ae5a" providerId="ADAL" clId="{40EB7021-A234-40BB-BA2B-D96AF33EC010}" dt="2026-08-04T23:33:36.614" v="2395" actId="27636"/>
          <ac:spMkLst>
            <pc:docMk/>
            <pc:sldMk cId="2319919406" sldId="628"/>
            <ac:spMk id="2" creationId="{59E24968-1225-3E37-76B8-9DB2413BE385}"/>
          </ac:spMkLst>
        </pc:spChg>
        <pc:spChg chg="mod">
          <ac:chgData name="James Fiastro" userId="c5daa9d3-9655-4cfe-b818-cc1125f8ae5a" providerId="ADAL" clId="{40EB7021-A234-40BB-BA2B-D96AF33EC010}" dt="2026-08-04T23:46:38.414" v="2793" actId="255"/>
          <ac:spMkLst>
            <pc:docMk/>
            <pc:sldMk cId="2319919406" sldId="628"/>
            <ac:spMk id="3" creationId="{2D67A0E3-E4D5-5894-8641-94BC8979E4FA}"/>
          </ac:spMkLst>
        </pc:spChg>
      </pc:sldChg>
      <pc:sldChg chg="add">
        <pc:chgData name="James Fiastro" userId="c5daa9d3-9655-4cfe-b818-cc1125f8ae5a" providerId="ADAL" clId="{40EB7021-A234-40BB-BA2B-D96AF33EC010}" dt="2026-08-04T23:47:41.951" v="2795"/>
        <pc:sldMkLst>
          <pc:docMk/>
          <pc:sldMk cId="836528428" sldId="630"/>
        </pc:sldMkLst>
      </pc:sldChg>
      <pc:sldChg chg="modSp new mod">
        <pc:chgData name="James Fiastro" userId="c5daa9d3-9655-4cfe-b818-cc1125f8ae5a" providerId="ADAL" clId="{40EB7021-A234-40BB-BA2B-D96AF33EC010}" dt="2026-08-04T23:53:00.732" v="3047" actId="255"/>
        <pc:sldMkLst>
          <pc:docMk/>
          <pc:sldMk cId="918695330" sldId="631"/>
        </pc:sldMkLst>
        <pc:spChg chg="mod">
          <ac:chgData name="James Fiastro" userId="c5daa9d3-9655-4cfe-b818-cc1125f8ae5a" providerId="ADAL" clId="{40EB7021-A234-40BB-BA2B-D96AF33EC010}" dt="2026-08-04T23:48:39.482" v="2802" actId="27636"/>
          <ac:spMkLst>
            <pc:docMk/>
            <pc:sldMk cId="918695330" sldId="631"/>
            <ac:spMk id="2" creationId="{11D25765-1C99-05B3-BCFD-87E9E0992162}"/>
          </ac:spMkLst>
        </pc:spChg>
        <pc:spChg chg="mod">
          <ac:chgData name="James Fiastro" userId="c5daa9d3-9655-4cfe-b818-cc1125f8ae5a" providerId="ADAL" clId="{40EB7021-A234-40BB-BA2B-D96AF33EC010}" dt="2026-08-04T23:53:00.732" v="3047" actId="255"/>
          <ac:spMkLst>
            <pc:docMk/>
            <pc:sldMk cId="918695330" sldId="631"/>
            <ac:spMk id="3" creationId="{1B480DE9-A681-09EE-6268-83945394BAEA}"/>
          </ac:spMkLst>
        </pc:spChg>
      </pc:sldChg>
      <pc:sldChg chg="modSp new mod">
        <pc:chgData name="James Fiastro" userId="c5daa9d3-9655-4cfe-b818-cc1125f8ae5a" providerId="ADAL" clId="{40EB7021-A234-40BB-BA2B-D96AF33EC010}" dt="2026-08-04T23:56:20.161" v="3175" actId="20577"/>
        <pc:sldMkLst>
          <pc:docMk/>
          <pc:sldMk cId="3862509043" sldId="632"/>
        </pc:sldMkLst>
        <pc:spChg chg="mod">
          <ac:chgData name="James Fiastro" userId="c5daa9d3-9655-4cfe-b818-cc1125f8ae5a" providerId="ADAL" clId="{40EB7021-A234-40BB-BA2B-D96AF33EC010}" dt="2026-08-04T23:53:35.192" v="3050" actId="27636"/>
          <ac:spMkLst>
            <pc:docMk/>
            <pc:sldMk cId="3862509043" sldId="632"/>
            <ac:spMk id="2" creationId="{D8548EEA-0A0B-B7E2-868B-44C3C5A0F807}"/>
          </ac:spMkLst>
        </pc:spChg>
        <pc:spChg chg="mod">
          <ac:chgData name="James Fiastro" userId="c5daa9d3-9655-4cfe-b818-cc1125f8ae5a" providerId="ADAL" clId="{40EB7021-A234-40BB-BA2B-D96AF33EC010}" dt="2026-08-04T23:56:20.161" v="3175" actId="20577"/>
          <ac:spMkLst>
            <pc:docMk/>
            <pc:sldMk cId="3862509043" sldId="632"/>
            <ac:spMk id="3" creationId="{1344F5D2-2AC9-80AB-6296-0A2084252139}"/>
          </ac:spMkLst>
        </pc:spChg>
      </pc:sldChg>
      <pc:sldChg chg="modSp new mod">
        <pc:chgData name="James Fiastro" userId="c5daa9d3-9655-4cfe-b818-cc1125f8ae5a" providerId="ADAL" clId="{40EB7021-A234-40BB-BA2B-D96AF33EC010}" dt="2026-08-05T17:51:17.425" v="3292" actId="6549"/>
        <pc:sldMkLst>
          <pc:docMk/>
          <pc:sldMk cId="2686318122" sldId="633"/>
        </pc:sldMkLst>
        <pc:spChg chg="mod">
          <ac:chgData name="James Fiastro" userId="c5daa9d3-9655-4cfe-b818-cc1125f8ae5a" providerId="ADAL" clId="{40EB7021-A234-40BB-BA2B-D96AF33EC010}" dt="2026-08-05T17:49:39.563" v="3273" actId="20577"/>
          <ac:spMkLst>
            <pc:docMk/>
            <pc:sldMk cId="2686318122" sldId="633"/>
            <ac:spMk id="2" creationId="{76812CC0-07B7-EC7C-6EC7-113B8AA71069}"/>
          </ac:spMkLst>
        </pc:spChg>
        <pc:spChg chg="mod">
          <ac:chgData name="James Fiastro" userId="c5daa9d3-9655-4cfe-b818-cc1125f8ae5a" providerId="ADAL" clId="{40EB7021-A234-40BB-BA2B-D96AF33EC010}" dt="2026-08-05T17:51:17.425" v="3292" actId="6549"/>
          <ac:spMkLst>
            <pc:docMk/>
            <pc:sldMk cId="2686318122" sldId="633"/>
            <ac:spMk id="3" creationId="{F72FDD25-0965-963D-5B7B-71C23A61A821}"/>
          </ac:spMkLst>
        </pc:spChg>
      </pc:sldChg>
      <pc:sldChg chg="addSp delSp modSp new mod ord">
        <pc:chgData name="James Fiastro" userId="c5daa9d3-9655-4cfe-b818-cc1125f8ae5a" providerId="ADAL" clId="{40EB7021-A234-40BB-BA2B-D96AF33EC010}" dt="2026-08-08T21:11:11.538" v="3373"/>
        <pc:sldMkLst>
          <pc:docMk/>
          <pc:sldMk cId="842251199" sldId="634"/>
        </pc:sldMkLst>
        <pc:spChg chg="mod">
          <ac:chgData name="James Fiastro" userId="c5daa9d3-9655-4cfe-b818-cc1125f8ae5a" providerId="ADAL" clId="{40EB7021-A234-40BB-BA2B-D96AF33EC010}" dt="2026-08-08T21:10:30.456" v="3368" actId="20577"/>
          <ac:spMkLst>
            <pc:docMk/>
            <pc:sldMk cId="842251199" sldId="634"/>
            <ac:spMk id="2" creationId="{F1D292EE-F13F-FFFD-93B5-036AD524106B}"/>
          </ac:spMkLst>
        </pc:spChg>
        <pc:picChg chg="add mod ord">
          <ac:chgData name="James Fiastro" userId="c5daa9d3-9655-4cfe-b818-cc1125f8ae5a" providerId="ADAL" clId="{40EB7021-A234-40BB-BA2B-D96AF33EC010}" dt="2026-08-08T21:10:52.501" v="3371" actId="14100"/>
          <ac:picMkLst>
            <pc:docMk/>
            <pc:sldMk cId="842251199" sldId="634"/>
            <ac:picMk id="5" creationId="{E77F3959-AFCD-B4C3-8730-E14E3045C24A}"/>
          </ac:picMkLst>
        </pc:picChg>
      </pc:sldChg>
      <pc:sldChg chg="addSp delSp modSp new mod">
        <pc:chgData name="James Fiastro" userId="c5daa9d3-9655-4cfe-b818-cc1125f8ae5a" providerId="ADAL" clId="{40EB7021-A234-40BB-BA2B-D96AF33EC010}" dt="2026-08-08T21:12:11.508" v="3417" actId="20577"/>
        <pc:sldMkLst>
          <pc:docMk/>
          <pc:sldMk cId="2595752924" sldId="635"/>
        </pc:sldMkLst>
        <pc:spChg chg="mod">
          <ac:chgData name="James Fiastro" userId="c5daa9d3-9655-4cfe-b818-cc1125f8ae5a" providerId="ADAL" clId="{40EB7021-A234-40BB-BA2B-D96AF33EC010}" dt="2026-08-08T21:12:11.508" v="3417" actId="20577"/>
          <ac:spMkLst>
            <pc:docMk/>
            <pc:sldMk cId="2595752924" sldId="635"/>
            <ac:spMk id="2" creationId="{6E575A09-FB9D-6F16-A407-C22A5DF8F9CB}"/>
          </ac:spMkLst>
        </pc:spChg>
        <pc:picChg chg="add mod ord">
          <ac:chgData name="James Fiastro" userId="c5daa9d3-9655-4cfe-b818-cc1125f8ae5a" providerId="ADAL" clId="{40EB7021-A234-40BB-BA2B-D96AF33EC010}" dt="2026-08-08T21:11:51.369" v="3375" actId="931"/>
          <ac:picMkLst>
            <pc:docMk/>
            <pc:sldMk cId="2595752924" sldId="635"/>
            <ac:picMk id="5" creationId="{E7EB107D-C51D-9826-A9C0-81DDFEA2F6B8}"/>
          </ac:picMkLst>
        </pc:picChg>
      </pc:sldChg>
      <pc:sldChg chg="addSp delSp modSp new mod">
        <pc:chgData name="James Fiastro" userId="c5daa9d3-9655-4cfe-b818-cc1125f8ae5a" providerId="ADAL" clId="{40EB7021-A234-40BB-BA2B-D96AF33EC010}" dt="2026-08-08T21:17:26.829" v="3421" actId="14100"/>
        <pc:sldMkLst>
          <pc:docMk/>
          <pc:sldMk cId="2361531790" sldId="636"/>
        </pc:sldMkLst>
        <pc:picChg chg="add mod ord">
          <ac:chgData name="James Fiastro" userId="c5daa9d3-9655-4cfe-b818-cc1125f8ae5a" providerId="ADAL" clId="{40EB7021-A234-40BB-BA2B-D96AF33EC010}" dt="2026-08-08T21:17:26.829" v="3421" actId="14100"/>
          <ac:picMkLst>
            <pc:docMk/>
            <pc:sldMk cId="2361531790" sldId="636"/>
            <ac:picMk id="5" creationId="{D0CB3776-0670-0158-D8D5-E8FF38C42A03}"/>
          </ac:picMkLst>
        </pc:picChg>
      </pc:sldChg>
      <pc:sldChg chg="addSp delSp modSp new mod">
        <pc:chgData name="James Fiastro" userId="c5daa9d3-9655-4cfe-b818-cc1125f8ae5a" providerId="ADAL" clId="{40EB7021-A234-40BB-BA2B-D96AF33EC010}" dt="2026-08-08T21:19:10.660" v="3425" actId="14100"/>
        <pc:sldMkLst>
          <pc:docMk/>
          <pc:sldMk cId="1009147811" sldId="637"/>
        </pc:sldMkLst>
        <pc:picChg chg="add mod ord">
          <ac:chgData name="James Fiastro" userId="c5daa9d3-9655-4cfe-b818-cc1125f8ae5a" providerId="ADAL" clId="{40EB7021-A234-40BB-BA2B-D96AF33EC010}" dt="2026-08-08T21:19:10.660" v="3425" actId="14100"/>
          <ac:picMkLst>
            <pc:docMk/>
            <pc:sldMk cId="1009147811" sldId="637"/>
            <ac:picMk id="5" creationId="{8AE0D82A-7984-B401-CAD1-5999F6585F3A}"/>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03T19:03:51.725"/>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8058" cy="468313"/>
          </a:xfrm>
          <a:prstGeom prst="rect">
            <a:avLst/>
          </a:prstGeom>
        </p:spPr>
        <p:txBody>
          <a:bodyPr vert="horz" lIns="93973" tIns="46986" rIns="93973" bIns="46986"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4022824" y="1"/>
            <a:ext cx="3078058" cy="468313"/>
          </a:xfrm>
          <a:prstGeom prst="rect">
            <a:avLst/>
          </a:prstGeom>
        </p:spPr>
        <p:txBody>
          <a:bodyPr vert="horz" lIns="93973" tIns="46986" rIns="93973" bIns="46986" rtlCol="0"/>
          <a:lstStyle>
            <a:lvl1pPr algn="r" fontAlgn="auto">
              <a:spcBef>
                <a:spcPts val="0"/>
              </a:spcBef>
              <a:spcAft>
                <a:spcPts val="0"/>
              </a:spcAft>
              <a:defRPr sz="1200">
                <a:latin typeface="+mn-lt"/>
                <a:cs typeface="+mn-cs"/>
              </a:defRPr>
            </a:lvl1pPr>
          </a:lstStyle>
          <a:p>
            <a:pPr>
              <a:defRPr/>
            </a:pPr>
            <a:fld id="{6202ADA2-0180-4B6C-A898-6826FC6B9878}" type="datetimeFigureOut">
              <a:rPr lang="en-US"/>
              <a:pPr>
                <a:defRPr/>
              </a:pPr>
              <a:t>8/10/2026</a:t>
            </a:fld>
            <a:endParaRPr lang="en-US" dirty="0"/>
          </a:p>
        </p:txBody>
      </p:sp>
      <p:sp>
        <p:nvSpPr>
          <p:cNvPr id="4" name="Slide Image Placeholder 3"/>
          <p:cNvSpPr>
            <a:spLocks noGrp="1" noRot="1" noChangeAspect="1"/>
          </p:cNvSpPr>
          <p:nvPr>
            <p:ph type="sldImg" idx="2"/>
          </p:nvPr>
        </p:nvSpPr>
        <p:spPr>
          <a:xfrm>
            <a:off x="1209675" y="703263"/>
            <a:ext cx="4683125" cy="3513137"/>
          </a:xfrm>
          <a:prstGeom prst="rect">
            <a:avLst/>
          </a:prstGeom>
          <a:noFill/>
          <a:ln w="12700">
            <a:solidFill>
              <a:prstClr val="black"/>
            </a:solidFill>
          </a:ln>
        </p:spPr>
        <p:txBody>
          <a:bodyPr vert="horz" lIns="93973" tIns="46986" rIns="93973" bIns="46986" rtlCol="0" anchor="ctr"/>
          <a:lstStyle/>
          <a:p>
            <a:pPr lvl="0"/>
            <a:endParaRPr lang="en-US" noProof="0" dirty="0"/>
          </a:p>
        </p:txBody>
      </p:sp>
      <p:sp>
        <p:nvSpPr>
          <p:cNvPr id="5" name="Notes Placeholder 4"/>
          <p:cNvSpPr>
            <a:spLocks noGrp="1"/>
          </p:cNvSpPr>
          <p:nvPr>
            <p:ph type="body" sz="quarter" idx="3"/>
          </p:nvPr>
        </p:nvSpPr>
        <p:spPr>
          <a:xfrm>
            <a:off x="710567" y="4449763"/>
            <a:ext cx="5681343" cy="4216400"/>
          </a:xfrm>
          <a:prstGeom prst="rect">
            <a:avLst/>
          </a:prstGeom>
        </p:spPr>
        <p:txBody>
          <a:bodyPr vert="horz" lIns="93973" tIns="46986" rIns="93973" bIns="46986"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99526"/>
            <a:ext cx="3078058" cy="468313"/>
          </a:xfrm>
          <a:prstGeom prst="rect">
            <a:avLst/>
          </a:prstGeom>
        </p:spPr>
        <p:txBody>
          <a:bodyPr vert="horz" lIns="93973" tIns="46986" rIns="93973" bIns="46986"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4022824" y="8899526"/>
            <a:ext cx="3078058" cy="468313"/>
          </a:xfrm>
          <a:prstGeom prst="rect">
            <a:avLst/>
          </a:prstGeom>
        </p:spPr>
        <p:txBody>
          <a:bodyPr vert="horz" lIns="93973" tIns="46986" rIns="93973" bIns="46986" rtlCol="0" anchor="b"/>
          <a:lstStyle>
            <a:lvl1pPr algn="r" fontAlgn="auto">
              <a:spcBef>
                <a:spcPts val="0"/>
              </a:spcBef>
              <a:spcAft>
                <a:spcPts val="0"/>
              </a:spcAft>
              <a:defRPr sz="1200">
                <a:latin typeface="+mn-lt"/>
                <a:cs typeface="+mn-cs"/>
              </a:defRPr>
            </a:lvl1pPr>
          </a:lstStyle>
          <a:p>
            <a:pPr>
              <a:defRPr/>
            </a:pPr>
            <a:fld id="{94915087-CF04-4976-832A-8523DAB64F36}" type="slidenum">
              <a:rPr lang="en-US"/>
              <a:pPr>
                <a:defRPr/>
              </a:pPr>
              <a:t>‹#›</a:t>
            </a:fld>
            <a:endParaRPr lang="en-US" dirty="0"/>
          </a:p>
        </p:txBody>
      </p:sp>
    </p:spTree>
    <p:extLst>
      <p:ext uri="{BB962C8B-B14F-4D97-AF65-F5344CB8AC3E}">
        <p14:creationId xmlns:p14="http://schemas.microsoft.com/office/powerpoint/2010/main" val="30517494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731837" y="4379912"/>
            <a:ext cx="5681343" cy="4216400"/>
          </a:xfrm>
        </p:spPr>
        <p:txBody>
          <a:bodyPr>
            <a:normAutofit fontScale="92500" lnSpcReduction="10000"/>
          </a:bodyPr>
          <a:lstStyle/>
          <a:p>
            <a:pPr eaLnBrk="1" fontAlgn="auto" hangingPunct="1">
              <a:spcBef>
                <a:spcPts val="0"/>
              </a:spcBef>
              <a:spcAft>
                <a:spcPts val="0"/>
              </a:spcAft>
              <a:defRPr/>
            </a:pPr>
            <a:endParaRPr lang="en-US" sz="2000" dirty="0"/>
          </a:p>
        </p:txBody>
      </p:sp>
      <p:sp>
        <p:nvSpPr>
          <p:cNvPr id="1003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E915E7E-6DB5-4A0C-A6C1-B0F966AC5FC3}" type="slidenum">
              <a:rPr lang="en-US" smtClean="0"/>
              <a:pPr fontAlgn="base">
                <a:spcBef>
                  <a:spcPct val="0"/>
                </a:spcBef>
                <a:spcAft>
                  <a:spcPct val="0"/>
                </a:spcAft>
                <a:defRPr/>
              </a:pPr>
              <a:t>1</a:t>
            </a:fld>
            <a:endParaRPr lang="en-US" dirty="0"/>
          </a:p>
        </p:txBody>
      </p:sp>
    </p:spTree>
    <p:extLst>
      <p:ext uri="{BB962C8B-B14F-4D97-AF65-F5344CB8AC3E}">
        <p14:creationId xmlns:p14="http://schemas.microsoft.com/office/powerpoint/2010/main" val="2224608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marL="285750" indent="-285750" eaLnBrk="1" hangingPunct="1">
              <a:spcBef>
                <a:spcPct val="0"/>
              </a:spcBef>
              <a:buFont typeface="Arial" panose="020B0604020202020204" pitchFamily="34" charset="0"/>
              <a:buChar char="•"/>
            </a:pPr>
            <a:r>
              <a:rPr lang="en-US" altLang="en-US" sz="1800" dirty="0"/>
              <a:t>We want to welcome all members and non-members.  </a:t>
            </a:r>
          </a:p>
          <a:p>
            <a:pPr marL="285750" indent="-285750" eaLnBrk="1" hangingPunct="1">
              <a:spcBef>
                <a:spcPct val="0"/>
              </a:spcBef>
              <a:buFont typeface="Arial" panose="020B0604020202020204" pitchFamily="34" charset="0"/>
              <a:buChar char="•"/>
            </a:pPr>
            <a:r>
              <a:rPr lang="en-US" altLang="en-US" sz="1800" dirty="0"/>
              <a:t>Thank you all for taking your time out of you busy schedules.</a:t>
            </a:r>
            <a:endParaRPr lang="en-US" altLang="en-US" sz="1800" b="1" dirty="0"/>
          </a:p>
          <a:p>
            <a:pPr marL="285750" indent="-285750" eaLnBrk="1" hangingPunct="1">
              <a:spcBef>
                <a:spcPct val="0"/>
              </a:spcBef>
              <a:buFont typeface="Arial" panose="020B0604020202020204" pitchFamily="34" charset="0"/>
              <a:buChar char="•"/>
            </a:pPr>
            <a:r>
              <a:rPr lang="en-US" altLang="en-US" sz="1800" b="0" dirty="0"/>
              <a:t>Our purpose here is that by the end of today, you will understand the urgent issues and concerns facing Greer as we move forward.</a:t>
            </a:r>
          </a:p>
          <a:p>
            <a:pPr marL="285750" indent="-285750" eaLnBrk="1" hangingPunct="1">
              <a:spcBef>
                <a:spcPct val="0"/>
              </a:spcBef>
              <a:buFont typeface="Arial" panose="020B0604020202020204" pitchFamily="34" charset="0"/>
              <a:buChar char="•"/>
            </a:pPr>
            <a:r>
              <a:rPr lang="en-US" altLang="en-US" sz="1800" b="0" dirty="0"/>
              <a:t>Hope you will sense</a:t>
            </a:r>
            <a:r>
              <a:rPr lang="en-US" altLang="en-US" sz="1800" b="0" baseline="0" dirty="0"/>
              <a:t> the urgency</a:t>
            </a:r>
            <a:r>
              <a:rPr lang="en-US" altLang="en-US" sz="1800" b="0" dirty="0"/>
              <a:t> for growing the Coalition in numbers and added financial support.</a:t>
            </a:r>
          </a:p>
          <a:p>
            <a:pPr marL="285750" indent="-285750" eaLnBrk="1" hangingPunct="1">
              <a:spcBef>
                <a:spcPct val="0"/>
              </a:spcBef>
              <a:buFont typeface="Arial" panose="020B0604020202020204" pitchFamily="34" charset="0"/>
              <a:buChar char="•"/>
            </a:pPr>
            <a:r>
              <a:rPr lang="en-US" altLang="en-US" sz="1800" b="0" dirty="0"/>
              <a:t>That in</a:t>
            </a:r>
            <a:r>
              <a:rPr lang="en-US" altLang="en-US" sz="1800" b="0" baseline="0" dirty="0"/>
              <a:t> some small way you can get involved with helping the Coalition strengthen its value as our community moves forward.  It can’t be just the GCI Board if we want to succeed!!</a:t>
            </a:r>
          </a:p>
          <a:p>
            <a:pPr marL="285750" indent="-285750" eaLnBrk="1" hangingPunct="1">
              <a:spcBef>
                <a:spcPct val="0"/>
              </a:spcBef>
              <a:buFont typeface="Arial" panose="020B0604020202020204" pitchFamily="34" charset="0"/>
              <a:buChar char="•"/>
            </a:pPr>
            <a:r>
              <a:rPr lang="en-US" altLang="en-US" sz="1800" b="0" baseline="0" dirty="0"/>
              <a:t>Throughout this presentation, we encourage you to comment or ask questions as we go.</a:t>
            </a:r>
          </a:p>
          <a:p>
            <a:pPr eaLnBrk="1" hangingPunct="1">
              <a:spcBef>
                <a:spcPct val="0"/>
              </a:spcBef>
            </a:pPr>
            <a:endParaRPr lang="en-US" altLang="en-US" sz="1600" b="0" dirty="0"/>
          </a:p>
        </p:txBody>
      </p:sp>
      <p:sp>
        <p:nvSpPr>
          <p:cNvPr id="1024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D2A4646-5961-4F0C-AE26-F4EEF7AF568C}" type="slidenum">
              <a:rPr lang="en-US" smtClean="0"/>
              <a:pPr fontAlgn="base">
                <a:spcBef>
                  <a:spcPct val="0"/>
                </a:spcBef>
                <a:spcAft>
                  <a:spcPct val="0"/>
                </a:spcAft>
                <a:defRPr/>
              </a:pPr>
              <a:t>2</a:t>
            </a:fld>
            <a:endParaRPr lang="en-US" dirty="0"/>
          </a:p>
        </p:txBody>
      </p:sp>
    </p:spTree>
    <p:extLst>
      <p:ext uri="{BB962C8B-B14F-4D97-AF65-F5344CB8AC3E}">
        <p14:creationId xmlns:p14="http://schemas.microsoft.com/office/powerpoint/2010/main" val="457043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88913"/>
            <a:ext cx="4470400" cy="3352800"/>
          </a:xfrm>
        </p:spPr>
      </p:sp>
      <p:sp>
        <p:nvSpPr>
          <p:cNvPr id="3" name="Notes Placeholder 2"/>
          <p:cNvSpPr>
            <a:spLocks noGrp="1"/>
          </p:cNvSpPr>
          <p:nvPr>
            <p:ph type="body" idx="1"/>
          </p:nvPr>
        </p:nvSpPr>
        <p:spPr>
          <a:xfrm>
            <a:off x="808037" y="3617912"/>
            <a:ext cx="5681343" cy="5181600"/>
          </a:xfrm>
        </p:spPr>
        <p:txBody>
          <a:bodyPr>
            <a:noAutofit/>
          </a:bodyPr>
          <a:lstStyle/>
          <a:p>
            <a:endParaRPr lang="en-US" sz="1600" dirty="0"/>
          </a:p>
        </p:txBody>
      </p:sp>
      <p:sp>
        <p:nvSpPr>
          <p:cNvPr id="4" name="Slide Number Placeholder 3"/>
          <p:cNvSpPr>
            <a:spLocks noGrp="1"/>
          </p:cNvSpPr>
          <p:nvPr>
            <p:ph type="sldNum" sz="quarter" idx="10"/>
          </p:nvPr>
        </p:nvSpPr>
        <p:spPr/>
        <p:txBody>
          <a:bodyPr/>
          <a:lstStyle/>
          <a:p>
            <a:pPr>
              <a:defRPr/>
            </a:pPr>
            <a:fld id="{94915087-CF04-4976-832A-8523DAB64F36}" type="slidenum">
              <a:rPr lang="en-US" smtClean="0"/>
              <a:pPr>
                <a:defRPr/>
              </a:pPr>
              <a:t>3</a:t>
            </a:fld>
            <a:endParaRPr lang="en-US" dirty="0"/>
          </a:p>
        </p:txBody>
      </p:sp>
    </p:spTree>
    <p:extLst>
      <p:ext uri="{BB962C8B-B14F-4D97-AF65-F5344CB8AC3E}">
        <p14:creationId xmlns:p14="http://schemas.microsoft.com/office/powerpoint/2010/main" val="3065751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items</a:t>
            </a:r>
          </a:p>
        </p:txBody>
      </p:sp>
      <p:sp>
        <p:nvSpPr>
          <p:cNvPr id="4" name="Slide Number Placeholder 3"/>
          <p:cNvSpPr>
            <a:spLocks noGrp="1"/>
          </p:cNvSpPr>
          <p:nvPr>
            <p:ph type="sldNum" sz="quarter" idx="10"/>
          </p:nvPr>
        </p:nvSpPr>
        <p:spPr/>
        <p:txBody>
          <a:bodyPr/>
          <a:lstStyle/>
          <a:p>
            <a:pPr>
              <a:defRPr/>
            </a:pPr>
            <a:fld id="{94915087-CF04-4976-832A-8523DAB64F36}" type="slidenum">
              <a:rPr lang="en-US" smtClean="0"/>
              <a:pPr>
                <a:defRPr/>
              </a:pPr>
              <a:t>4</a:t>
            </a:fld>
            <a:endParaRPr lang="en-US" dirty="0"/>
          </a:p>
        </p:txBody>
      </p:sp>
    </p:spTree>
    <p:extLst>
      <p:ext uri="{BB962C8B-B14F-4D97-AF65-F5344CB8AC3E}">
        <p14:creationId xmlns:p14="http://schemas.microsoft.com/office/powerpoint/2010/main" val="4217361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marL="342900" indent="-342900" eaLnBrk="1" hangingPunct="1">
              <a:spcBef>
                <a:spcPct val="0"/>
              </a:spcBef>
              <a:buFont typeface="Arial" panose="020B0604020202020204" pitchFamily="34" charset="0"/>
              <a:buChar char="•"/>
            </a:pPr>
            <a:endParaRPr lang="en-US" altLang="en-US" sz="2000" dirty="0"/>
          </a:p>
        </p:txBody>
      </p:sp>
      <p:sp>
        <p:nvSpPr>
          <p:cNvPr id="1034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2320A6E-1277-460F-9C9E-754069A8BEB9}" type="slidenum">
              <a:rPr lang="en-US" smtClean="0"/>
              <a:pPr fontAlgn="base">
                <a:spcBef>
                  <a:spcPct val="0"/>
                </a:spcBef>
                <a:spcAft>
                  <a:spcPct val="0"/>
                </a:spcAft>
                <a:defRPr/>
              </a:pPr>
              <a:t>5</a:t>
            </a:fld>
            <a:endParaRPr lang="en-US" dirty="0"/>
          </a:p>
        </p:txBody>
      </p:sp>
    </p:spTree>
    <p:extLst>
      <p:ext uri="{BB962C8B-B14F-4D97-AF65-F5344CB8AC3E}">
        <p14:creationId xmlns:p14="http://schemas.microsoft.com/office/powerpoint/2010/main" val="185103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4915087-CF04-4976-832A-8523DAB64F36}" type="slidenum">
              <a:rPr lang="en-US" smtClean="0"/>
              <a:pPr>
                <a:defRPr/>
              </a:pPr>
              <a:t>8</a:t>
            </a:fld>
            <a:endParaRPr lang="en-US" dirty="0"/>
          </a:p>
        </p:txBody>
      </p:sp>
    </p:spTree>
    <p:extLst>
      <p:ext uri="{BB962C8B-B14F-4D97-AF65-F5344CB8AC3E}">
        <p14:creationId xmlns:p14="http://schemas.microsoft.com/office/powerpoint/2010/main" val="1250673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177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C235AAD-60C9-45AC-8F5C-AE2C63D0CDCD}" type="slidenum">
              <a:rPr lang="en-US" smtClean="0"/>
              <a:pPr fontAlgn="base">
                <a:spcBef>
                  <a:spcPct val="0"/>
                </a:spcBef>
                <a:spcAft>
                  <a:spcPct val="0"/>
                </a:spcAft>
                <a:defRPr/>
              </a:pPr>
              <a:t>9</a:t>
            </a:fld>
            <a:endParaRPr lang="en-US" dirty="0"/>
          </a:p>
        </p:txBody>
      </p:sp>
    </p:spTree>
    <p:extLst>
      <p:ext uri="{BB962C8B-B14F-4D97-AF65-F5344CB8AC3E}">
        <p14:creationId xmlns:p14="http://schemas.microsoft.com/office/powerpoint/2010/main" val="2788776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44FD1-CC01-FEBB-466D-617A6A29A7C6}"/>
            </a:ext>
          </a:extLst>
        </p:cNvPr>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CE022826-C091-3CCC-82D4-41EC7E91696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a:extLst>
              <a:ext uri="{FF2B5EF4-FFF2-40B4-BE49-F238E27FC236}">
                <a16:creationId xmlns:a16="http://schemas.microsoft.com/office/drawing/2014/main" id="{D7B489B3-9888-E487-4397-45E9B89A4E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What can you do to get involved?</a:t>
            </a:r>
          </a:p>
          <a:p>
            <a:pPr eaLnBrk="1" hangingPunct="1">
              <a:spcBef>
                <a:spcPct val="0"/>
              </a:spcBef>
            </a:pPr>
            <a:endParaRPr lang="en-US" altLang="en-US" dirty="0"/>
          </a:p>
          <a:p>
            <a:pPr eaLnBrk="1" hangingPunct="1">
              <a:spcBef>
                <a:spcPct val="0"/>
              </a:spcBef>
            </a:pPr>
            <a:endParaRPr lang="en-US" altLang="en-US" dirty="0"/>
          </a:p>
        </p:txBody>
      </p:sp>
      <p:sp>
        <p:nvSpPr>
          <p:cNvPr id="113668" name="Slide Number Placeholder 3">
            <a:extLst>
              <a:ext uri="{FF2B5EF4-FFF2-40B4-BE49-F238E27FC236}">
                <a16:creationId xmlns:a16="http://schemas.microsoft.com/office/drawing/2014/main" id="{F1CE0747-89B8-374E-D3AA-A08C82DDBF7E}"/>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D85E3CD-3D2A-4E19-ACE4-29B615AC1190}" type="slidenum">
              <a:rPr lang="en-US" smtClean="0"/>
              <a:pPr fontAlgn="base">
                <a:spcBef>
                  <a:spcPct val="0"/>
                </a:spcBef>
                <a:spcAft>
                  <a:spcPct val="0"/>
                </a:spcAft>
                <a:defRPr/>
              </a:pPr>
              <a:t>10</a:t>
            </a:fld>
            <a:endParaRPr lang="en-US" dirty="0"/>
          </a:p>
        </p:txBody>
      </p:sp>
    </p:spTree>
    <p:extLst>
      <p:ext uri="{BB962C8B-B14F-4D97-AF65-F5344CB8AC3E}">
        <p14:creationId xmlns:p14="http://schemas.microsoft.com/office/powerpoint/2010/main" val="1813827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15AF2-F875-ED1C-D2A2-48617C0C76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19E632-15D7-C77D-AB82-711C9EA384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F185CE-11E3-1615-EE77-D8F173A98337}"/>
              </a:ext>
            </a:extLst>
          </p:cNvPr>
          <p:cNvSpPr>
            <a:spLocks noGrp="1"/>
          </p:cNvSpPr>
          <p:nvPr>
            <p:ph type="body" idx="1"/>
          </p:nvPr>
        </p:nvSpPr>
        <p:spPr/>
        <p:txBody>
          <a:bodyPr/>
          <a:lstStyle/>
          <a:p>
            <a:pPr marL="274320" marR="0" lvl="0" indent="-274320" algn="l" defTabSz="914400" rtl="0" eaLnBrk="1" fontAlgn="auto" latinLnBrk="0" hangingPunct="1">
              <a:lnSpc>
                <a:spcPct val="100000"/>
              </a:lnSpc>
              <a:spcBef>
                <a:spcPct val="20000"/>
              </a:spcBef>
              <a:spcAft>
                <a:spcPts val="0"/>
              </a:spcAft>
              <a:buClr>
                <a:srgbClr val="0BD0D9"/>
              </a:buClr>
              <a:buSzPct val="95000"/>
              <a:buFont typeface="Wingdings 2"/>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Your tax deductible contribution is vital to sustain GCI activities. The vast majority of GCI work is performed by our dedicated volunteers who have provided countless hours of work on behalf of the Greer Community. Monies are used by our board to pay postage, legal fees, insurance premiums and website maintenance.</a:t>
            </a:r>
          </a:p>
          <a:p>
            <a:endParaRPr lang="en-US" dirty="0"/>
          </a:p>
        </p:txBody>
      </p:sp>
      <p:sp>
        <p:nvSpPr>
          <p:cNvPr id="4" name="Slide Number Placeholder 3">
            <a:extLst>
              <a:ext uri="{FF2B5EF4-FFF2-40B4-BE49-F238E27FC236}">
                <a16:creationId xmlns:a16="http://schemas.microsoft.com/office/drawing/2014/main" id="{BE892542-5F47-B634-6960-4A97B840B134}"/>
              </a:ext>
            </a:extLst>
          </p:cNvPr>
          <p:cNvSpPr>
            <a:spLocks noGrp="1"/>
          </p:cNvSpPr>
          <p:nvPr>
            <p:ph type="sldNum" sz="quarter" idx="10"/>
          </p:nvPr>
        </p:nvSpPr>
        <p:spPr/>
        <p:txBody>
          <a:bodyPr/>
          <a:lstStyle/>
          <a:p>
            <a:pPr>
              <a:defRPr/>
            </a:pPr>
            <a:fld id="{94915087-CF04-4976-832A-8523DAB64F36}" type="slidenum">
              <a:rPr lang="en-US" smtClean="0"/>
              <a:pPr>
                <a:defRPr/>
              </a:pPr>
              <a:t>11</a:t>
            </a:fld>
            <a:endParaRPr lang="en-US" dirty="0"/>
          </a:p>
        </p:txBody>
      </p:sp>
    </p:spTree>
    <p:extLst>
      <p:ext uri="{BB962C8B-B14F-4D97-AF65-F5344CB8AC3E}">
        <p14:creationId xmlns:p14="http://schemas.microsoft.com/office/powerpoint/2010/main" val="2851926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4915087-CF04-4976-832A-8523DAB64F36}" type="slidenum">
              <a:rPr lang="en-US" smtClean="0"/>
              <a:pPr>
                <a:defRPr/>
              </a:pPr>
              <a:t>12</a:t>
            </a:fld>
            <a:endParaRPr lang="en-US" dirty="0"/>
          </a:p>
        </p:txBody>
      </p:sp>
    </p:spTree>
    <p:extLst>
      <p:ext uri="{BB962C8B-B14F-4D97-AF65-F5344CB8AC3E}">
        <p14:creationId xmlns:p14="http://schemas.microsoft.com/office/powerpoint/2010/main" val="21452728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4915087-CF04-4976-832A-8523DAB64F36}" type="slidenum">
              <a:rPr lang="en-US" smtClean="0"/>
              <a:pPr>
                <a:defRPr/>
              </a:pPr>
              <a:t>22</a:t>
            </a:fld>
            <a:endParaRPr lang="en-US" dirty="0"/>
          </a:p>
        </p:txBody>
      </p:sp>
    </p:spTree>
    <p:extLst>
      <p:ext uri="{BB962C8B-B14F-4D97-AF65-F5344CB8AC3E}">
        <p14:creationId xmlns:p14="http://schemas.microsoft.com/office/powerpoint/2010/main" val="4215336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8D863-3183-658E-9DED-9FBDB38210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B454CC-06A9-6D14-0660-C165E1F551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650419-5309-8616-AA42-C64D69E1EB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99E512-3A23-1689-839E-ED5AE3A8FDF9}"/>
              </a:ext>
            </a:extLst>
          </p:cNvPr>
          <p:cNvSpPr>
            <a:spLocks noGrp="1"/>
          </p:cNvSpPr>
          <p:nvPr>
            <p:ph type="sldNum" sz="quarter" idx="5"/>
          </p:nvPr>
        </p:nvSpPr>
        <p:spPr/>
        <p:txBody>
          <a:bodyPr/>
          <a:lstStyle/>
          <a:p>
            <a:pPr>
              <a:defRPr/>
            </a:pPr>
            <a:fld id="{94915087-CF04-4976-832A-8523DAB64F36}" type="slidenum">
              <a:rPr lang="en-US" smtClean="0"/>
              <a:pPr>
                <a:defRPr/>
              </a:pPr>
              <a:t>30</a:t>
            </a:fld>
            <a:endParaRPr lang="en-US" dirty="0"/>
          </a:p>
        </p:txBody>
      </p:sp>
    </p:spTree>
    <p:extLst>
      <p:ext uri="{BB962C8B-B14F-4D97-AF65-F5344CB8AC3E}">
        <p14:creationId xmlns:p14="http://schemas.microsoft.com/office/powerpoint/2010/main" val="2336652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4915087-CF04-4976-832A-8523DAB64F36}" type="slidenum">
              <a:rPr lang="en-US" smtClean="0"/>
              <a:pPr>
                <a:defRPr/>
              </a:pPr>
              <a:t>32</a:t>
            </a:fld>
            <a:endParaRPr lang="en-US" dirty="0"/>
          </a:p>
        </p:txBody>
      </p:sp>
    </p:spTree>
    <p:extLst>
      <p:ext uri="{BB962C8B-B14F-4D97-AF65-F5344CB8AC3E}">
        <p14:creationId xmlns:p14="http://schemas.microsoft.com/office/powerpoint/2010/main" val="633401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4915087-CF04-4976-832A-8523DAB64F36}" type="slidenum">
              <a:rPr lang="en-US" smtClean="0"/>
              <a:pPr>
                <a:defRPr/>
              </a:pPr>
              <a:t>36</a:t>
            </a:fld>
            <a:endParaRPr lang="en-US" dirty="0"/>
          </a:p>
        </p:txBody>
      </p:sp>
    </p:spTree>
    <p:extLst>
      <p:ext uri="{BB962C8B-B14F-4D97-AF65-F5344CB8AC3E}">
        <p14:creationId xmlns:p14="http://schemas.microsoft.com/office/powerpoint/2010/main" val="793882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4915087-CF04-4976-832A-8523DAB64F36}" type="slidenum">
              <a:rPr lang="en-US" smtClean="0"/>
              <a:pPr>
                <a:defRPr/>
              </a:pPr>
              <a:t>38</a:t>
            </a:fld>
            <a:endParaRPr lang="en-US" dirty="0"/>
          </a:p>
        </p:txBody>
      </p:sp>
    </p:spTree>
    <p:extLst>
      <p:ext uri="{BB962C8B-B14F-4D97-AF65-F5344CB8AC3E}">
        <p14:creationId xmlns:p14="http://schemas.microsoft.com/office/powerpoint/2010/main" val="23717660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What can you do to get involved?</a:t>
            </a:r>
          </a:p>
          <a:p>
            <a:pPr eaLnBrk="1" hangingPunct="1">
              <a:spcBef>
                <a:spcPct val="0"/>
              </a:spcBef>
            </a:pPr>
            <a:endParaRPr lang="en-US" altLang="en-US" dirty="0"/>
          </a:p>
          <a:p>
            <a:pPr eaLnBrk="1" hangingPunct="1">
              <a:spcBef>
                <a:spcPct val="0"/>
              </a:spcBef>
            </a:pPr>
            <a:endParaRPr lang="en-US" altLang="en-US" dirty="0"/>
          </a:p>
        </p:txBody>
      </p:sp>
      <p:sp>
        <p:nvSpPr>
          <p:cNvPr id="1136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D85E3CD-3D2A-4E19-ACE4-29B615AC1190}" type="slidenum">
              <a:rPr lang="en-US" smtClean="0"/>
              <a:pPr fontAlgn="base">
                <a:spcBef>
                  <a:spcPct val="0"/>
                </a:spcBef>
                <a:spcAft>
                  <a:spcPct val="0"/>
                </a:spcAft>
                <a:defRPr/>
              </a:pPr>
              <a:t>42</a:t>
            </a:fld>
            <a:endParaRPr lang="en-US" dirty="0"/>
          </a:p>
        </p:txBody>
      </p:sp>
    </p:spTree>
    <p:extLst>
      <p:ext uri="{BB962C8B-B14F-4D97-AF65-F5344CB8AC3E}">
        <p14:creationId xmlns:p14="http://schemas.microsoft.com/office/powerpoint/2010/main" val="28685987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marR="0" lvl="0" indent="-274320" algn="l" defTabSz="914400" rtl="0" eaLnBrk="1" fontAlgn="auto" latinLnBrk="0" hangingPunct="1">
              <a:lnSpc>
                <a:spcPct val="100000"/>
              </a:lnSpc>
              <a:spcBef>
                <a:spcPct val="20000"/>
              </a:spcBef>
              <a:spcAft>
                <a:spcPts val="0"/>
              </a:spcAft>
              <a:buClr>
                <a:srgbClr val="0BD0D9"/>
              </a:buClr>
              <a:buSzPct val="95000"/>
              <a:buFont typeface="Wingdings 2"/>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Your tax deductible contribution is vital to sustain GCI activities. The vast majority of GCI work is performed by our dedicated volunteers who have provided countless hours of work on behalf of the Greer Community. Monies are used by our board to pay postage, legal fees, insurance premiums and website maintenance.</a:t>
            </a:r>
          </a:p>
          <a:p>
            <a:endParaRPr lang="en-US" dirty="0"/>
          </a:p>
        </p:txBody>
      </p:sp>
      <p:sp>
        <p:nvSpPr>
          <p:cNvPr id="4" name="Slide Number Placeholder 3"/>
          <p:cNvSpPr>
            <a:spLocks noGrp="1"/>
          </p:cNvSpPr>
          <p:nvPr>
            <p:ph type="sldNum" sz="quarter" idx="10"/>
          </p:nvPr>
        </p:nvSpPr>
        <p:spPr/>
        <p:txBody>
          <a:bodyPr/>
          <a:lstStyle/>
          <a:p>
            <a:pPr>
              <a:defRPr/>
            </a:pPr>
            <a:fld id="{94915087-CF04-4976-832A-8523DAB64F36}" type="slidenum">
              <a:rPr lang="en-US" smtClean="0"/>
              <a:pPr>
                <a:defRPr/>
              </a:pPr>
              <a:t>43</a:t>
            </a:fld>
            <a:endParaRPr lang="en-US" dirty="0"/>
          </a:p>
        </p:txBody>
      </p:sp>
    </p:spTree>
    <p:extLst>
      <p:ext uri="{BB962C8B-B14F-4D97-AF65-F5344CB8AC3E}">
        <p14:creationId xmlns:p14="http://schemas.microsoft.com/office/powerpoint/2010/main" val="4869933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187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A24860-8E2B-4342-8DD6-28EEF2095062}" type="slidenum">
              <a:rPr lang="en-US" smtClean="0"/>
              <a:pPr fontAlgn="base">
                <a:spcBef>
                  <a:spcPct val="0"/>
                </a:spcBef>
                <a:spcAft>
                  <a:spcPct val="0"/>
                </a:spcAft>
                <a:defRPr/>
              </a:pPr>
              <a:t>44</a:t>
            </a:fld>
            <a:endParaRPr lang="en-US" dirty="0"/>
          </a:p>
        </p:txBody>
      </p:sp>
    </p:spTree>
    <p:extLst>
      <p:ext uri="{BB962C8B-B14F-4D97-AF65-F5344CB8AC3E}">
        <p14:creationId xmlns:p14="http://schemas.microsoft.com/office/powerpoint/2010/main" val="34327100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A3D47-0100-B602-387E-B00C22069298}"/>
            </a:ext>
          </a:extLst>
        </p:cNvPr>
        <p:cNvGrpSpPr/>
        <p:nvPr/>
      </p:nvGrpSpPr>
      <p:grpSpPr>
        <a:xfrm>
          <a:off x="0" y="0"/>
          <a:ext cx="0" cy="0"/>
          <a:chOff x="0" y="0"/>
          <a:chExt cx="0" cy="0"/>
        </a:xfrm>
      </p:grpSpPr>
      <p:sp>
        <p:nvSpPr>
          <p:cNvPr id="66562" name="Slide Image Placeholder 1">
            <a:extLst>
              <a:ext uri="{FF2B5EF4-FFF2-40B4-BE49-F238E27FC236}">
                <a16:creationId xmlns:a16="http://schemas.microsoft.com/office/drawing/2014/main" id="{5FE8F89A-708C-9341-C451-FF9777C68E4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49FFA868-77CA-AFE4-3318-FB3B295D7754}"/>
              </a:ext>
            </a:extLst>
          </p:cNvPr>
          <p:cNvSpPr>
            <a:spLocks noGrp="1"/>
          </p:cNvSpPr>
          <p:nvPr>
            <p:ph type="body" idx="1"/>
          </p:nvPr>
        </p:nvSpPr>
        <p:spPr>
          <a:xfrm>
            <a:off x="731837" y="4379912"/>
            <a:ext cx="5681343" cy="4216400"/>
          </a:xfrm>
        </p:spPr>
        <p:txBody>
          <a:bodyPr>
            <a:normAutofit fontScale="92500" lnSpcReduction="10000"/>
          </a:bodyPr>
          <a:lstStyle/>
          <a:p>
            <a:pPr marL="342900" indent="-342900" eaLnBrk="1" fontAlgn="auto" hangingPunct="1">
              <a:spcBef>
                <a:spcPts val="0"/>
              </a:spcBef>
              <a:spcAft>
                <a:spcPts val="0"/>
              </a:spcAft>
              <a:buFont typeface="Arial" panose="020B0604020202020204" pitchFamily="34" charset="0"/>
              <a:buChar char="•"/>
              <a:defRPr/>
            </a:pPr>
            <a:r>
              <a:rPr lang="en-US" sz="2000" dirty="0"/>
              <a:t>Good Morning!  My name is Dave Bennett, I am a current board member of the Greer Coalition.</a:t>
            </a:r>
          </a:p>
          <a:p>
            <a:pPr marL="342900" indent="-342900" eaLnBrk="1" fontAlgn="auto" hangingPunct="1">
              <a:spcBef>
                <a:spcPts val="0"/>
              </a:spcBef>
              <a:spcAft>
                <a:spcPts val="0"/>
              </a:spcAft>
              <a:buFont typeface="Arial" panose="020B0604020202020204" pitchFamily="34" charset="0"/>
              <a:buChar char="•"/>
              <a:defRPr/>
            </a:pPr>
            <a:r>
              <a:rPr lang="en-US" sz="2000" dirty="0"/>
              <a:t>Today is our 2022 Annual Membership Meeting.</a:t>
            </a:r>
          </a:p>
          <a:p>
            <a:pPr marL="342900" indent="-342900" eaLnBrk="1" fontAlgn="auto" hangingPunct="1">
              <a:spcBef>
                <a:spcPts val="0"/>
              </a:spcBef>
              <a:spcAft>
                <a:spcPts val="0"/>
              </a:spcAft>
              <a:buFont typeface="Arial" panose="020B0604020202020204" pitchFamily="34" charset="0"/>
              <a:buChar char="•"/>
              <a:defRPr/>
            </a:pPr>
            <a:r>
              <a:rPr lang="en-US" sz="2000" dirty="0"/>
              <a:t>Our hope today is to share what the Board has been doing this pat year to represent you and your membership dollars and your donation's</a:t>
            </a:r>
          </a:p>
          <a:p>
            <a:pPr marL="342900" indent="-342900" eaLnBrk="1" fontAlgn="auto" hangingPunct="1">
              <a:spcBef>
                <a:spcPts val="0"/>
              </a:spcBef>
              <a:spcAft>
                <a:spcPts val="0"/>
              </a:spcAft>
              <a:buFont typeface="Arial" panose="020B0604020202020204" pitchFamily="34" charset="0"/>
              <a:buChar char="•"/>
              <a:defRPr/>
            </a:pPr>
            <a:r>
              <a:rPr lang="en-US" sz="2000" dirty="0"/>
              <a:t>We hope to draw from you, your thoughts and ideas for developing  a “Sustainable Vision” for Greer</a:t>
            </a:r>
          </a:p>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2000" dirty="0"/>
              <a:t>What thoughts come to your mind when we think of: A “Sustainable Vision for Greer?</a:t>
            </a:r>
          </a:p>
          <a:p>
            <a:pPr marL="342900" indent="-342900" eaLnBrk="1" fontAlgn="auto" hangingPunct="1">
              <a:spcBef>
                <a:spcPts val="0"/>
              </a:spcBef>
              <a:spcAft>
                <a:spcPts val="0"/>
              </a:spcAft>
              <a:buFont typeface="Arial" panose="020B0604020202020204" pitchFamily="34" charset="0"/>
              <a:buChar char="•"/>
              <a:defRPr/>
            </a:pPr>
            <a:r>
              <a:rPr lang="en-US" altLang="en-US" sz="2000" dirty="0"/>
              <a:t>I would like for a few of you out there share with the us why you have chosen Greer as an important part of your family life and what it means to you and what you believe it give in the way of values for your family.</a:t>
            </a:r>
          </a:p>
          <a:p>
            <a:pPr eaLnBrk="1" fontAlgn="auto" hangingPunct="1">
              <a:spcBef>
                <a:spcPts val="0"/>
              </a:spcBef>
              <a:spcAft>
                <a:spcPts val="0"/>
              </a:spcAft>
              <a:defRPr/>
            </a:pPr>
            <a:endParaRPr lang="en-US" sz="2000" dirty="0"/>
          </a:p>
        </p:txBody>
      </p:sp>
      <p:sp>
        <p:nvSpPr>
          <p:cNvPr id="100356" name="Slide Number Placeholder 3">
            <a:extLst>
              <a:ext uri="{FF2B5EF4-FFF2-40B4-BE49-F238E27FC236}">
                <a16:creationId xmlns:a16="http://schemas.microsoft.com/office/drawing/2014/main" id="{F915FDAD-E46D-7A58-ACC5-4BD1EBD7B6E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E915E7E-6DB5-4A0C-A6C1-B0F966AC5FC3}" type="slidenum">
              <a:rPr lang="en-US" smtClean="0"/>
              <a:pPr fontAlgn="base">
                <a:spcBef>
                  <a:spcPct val="0"/>
                </a:spcBef>
                <a:spcAft>
                  <a:spcPct val="0"/>
                </a:spcAft>
                <a:defRPr/>
              </a:pPr>
              <a:t>45</a:t>
            </a:fld>
            <a:endParaRPr lang="en-US" dirty="0"/>
          </a:p>
        </p:txBody>
      </p:sp>
    </p:spTree>
    <p:extLst>
      <p:ext uri="{BB962C8B-B14F-4D97-AF65-F5344CB8AC3E}">
        <p14:creationId xmlns:p14="http://schemas.microsoft.com/office/powerpoint/2010/main" val="38345001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198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9F58D7-0717-44AF-A949-A66C1C586411}" type="slidenum">
              <a:rPr lang="en-US" smtClean="0"/>
              <a:pPr fontAlgn="base">
                <a:spcBef>
                  <a:spcPct val="0"/>
                </a:spcBef>
                <a:spcAft>
                  <a:spcPct val="0"/>
                </a:spcAft>
                <a:defRPr/>
              </a:pPr>
              <a:t>46</a:t>
            </a:fld>
            <a:endParaRPr lang="en-US" dirty="0"/>
          </a:p>
        </p:txBody>
      </p:sp>
    </p:spTree>
    <p:extLst>
      <p:ext uri="{BB962C8B-B14F-4D97-AF65-F5344CB8AC3E}">
        <p14:creationId xmlns:p14="http://schemas.microsoft.com/office/powerpoint/2010/main" val="3588466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7E59CE75-E4D5-480B-B1E9-277F0264E52C}" type="datetimeFigureOut">
              <a:rPr lang="en-US"/>
              <a:pPr>
                <a:defRPr/>
              </a:pPr>
              <a:t>8/10/2026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11AE193-9A7C-449F-B039-5BD27F289EE8}" type="slidenum">
              <a:rPr lang="en-US"/>
              <a:pPr>
                <a:defRPr/>
              </a:pPr>
              <a:t>‹#›</a:t>
            </a:fld>
            <a:endParaRPr lang="en-US" dirty="0"/>
          </a:p>
        </p:txBody>
      </p:sp>
    </p:spTree>
    <p:extLst>
      <p:ext uri="{BB962C8B-B14F-4D97-AF65-F5344CB8AC3E}">
        <p14:creationId xmlns:p14="http://schemas.microsoft.com/office/powerpoint/2010/main" val="53634025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1751327-7B8D-4725-A5DC-45A7D37A1C98}" type="datetimeFigureOut">
              <a:rPr lang="en-US"/>
              <a:pPr>
                <a:defRPr/>
              </a:pPr>
              <a:t>8/10/2026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C198508-4EEA-46CE-BF56-1DB21E494EB9}" type="slidenum">
              <a:rPr lang="en-US"/>
              <a:pPr>
                <a:defRPr/>
              </a:pPr>
              <a:t>‹#›</a:t>
            </a:fld>
            <a:endParaRPr lang="en-US" dirty="0"/>
          </a:p>
        </p:txBody>
      </p:sp>
    </p:spTree>
    <p:extLst>
      <p:ext uri="{BB962C8B-B14F-4D97-AF65-F5344CB8AC3E}">
        <p14:creationId xmlns:p14="http://schemas.microsoft.com/office/powerpoint/2010/main" val="289118137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5976504-98DE-4C4F-AFA1-EEECD16B673B}" type="datetimeFigureOut">
              <a:rPr lang="en-US"/>
              <a:pPr>
                <a:defRPr/>
              </a:pPr>
              <a:t>8/10/2026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316119F-C0C7-4DAF-B171-C95D57F68DBD}" type="slidenum">
              <a:rPr lang="en-US"/>
              <a:pPr>
                <a:defRPr/>
              </a:pPr>
              <a:t>‹#›</a:t>
            </a:fld>
            <a:endParaRPr lang="en-US" dirty="0"/>
          </a:p>
        </p:txBody>
      </p:sp>
    </p:spTree>
    <p:extLst>
      <p:ext uri="{BB962C8B-B14F-4D97-AF65-F5344CB8AC3E}">
        <p14:creationId xmlns:p14="http://schemas.microsoft.com/office/powerpoint/2010/main" val="255234749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2C7EBE0E-B092-4588-9F05-AD97DB290D58}" type="datetimeFigureOut">
              <a:rPr lang="en-US"/>
              <a:pPr>
                <a:defRPr/>
              </a:pPr>
              <a:t>8/10/2026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C14FE84-16FA-42CF-87AB-F70991062974}" type="slidenum">
              <a:rPr lang="en-US"/>
              <a:pPr>
                <a:defRPr/>
              </a:pPr>
              <a:t>‹#›</a:t>
            </a:fld>
            <a:endParaRPr lang="en-US" dirty="0"/>
          </a:p>
        </p:txBody>
      </p:sp>
    </p:spTree>
    <p:extLst>
      <p:ext uri="{BB962C8B-B14F-4D97-AF65-F5344CB8AC3E}">
        <p14:creationId xmlns:p14="http://schemas.microsoft.com/office/powerpoint/2010/main" val="21986844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A296556D-A60D-4655-AAE9-AA399E79D74A}" type="datetimeFigureOut">
              <a:rPr lang="en-US"/>
              <a:pPr>
                <a:defRPr/>
              </a:pPr>
              <a:t>8/10/2026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AEBF9F60-5E0D-427F-8076-53399AD8EF71}" type="slidenum">
              <a:rPr lang="en-US"/>
              <a:pPr>
                <a:defRPr/>
              </a:pPr>
              <a:t>‹#›</a:t>
            </a:fld>
            <a:endParaRPr lang="en-US" dirty="0"/>
          </a:p>
        </p:txBody>
      </p:sp>
    </p:spTree>
    <p:extLst>
      <p:ext uri="{BB962C8B-B14F-4D97-AF65-F5344CB8AC3E}">
        <p14:creationId xmlns:p14="http://schemas.microsoft.com/office/powerpoint/2010/main" val="429407941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9FCBDA0-8F11-4F6D-9B93-ED65A6D5E26D}" type="datetimeFigureOut">
              <a:rPr lang="en-US"/>
              <a:pPr>
                <a:defRPr/>
              </a:pPr>
              <a:t>8/10/2026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CE5E32E-E25B-4CD8-AE58-BC8C5F1A2BE0}" type="slidenum">
              <a:rPr lang="en-US"/>
              <a:pPr>
                <a:defRPr/>
              </a:pPr>
              <a:t>‹#›</a:t>
            </a:fld>
            <a:endParaRPr lang="en-US" dirty="0"/>
          </a:p>
        </p:txBody>
      </p:sp>
    </p:spTree>
    <p:extLst>
      <p:ext uri="{BB962C8B-B14F-4D97-AF65-F5344CB8AC3E}">
        <p14:creationId xmlns:p14="http://schemas.microsoft.com/office/powerpoint/2010/main" val="415495262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E27B271-5C41-412D-B20B-E720256A4D57}" type="datetimeFigureOut">
              <a:rPr lang="en-US"/>
              <a:pPr>
                <a:defRPr/>
              </a:pPr>
              <a:t>8/10/2026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971D9335-BFAE-4D3D-88E3-CA0F2DEEDE5B}" type="slidenum">
              <a:rPr lang="en-US"/>
              <a:pPr>
                <a:defRPr/>
              </a:pPr>
              <a:t>‹#›</a:t>
            </a:fld>
            <a:endParaRPr lang="en-US" dirty="0"/>
          </a:p>
        </p:txBody>
      </p:sp>
    </p:spTree>
    <p:extLst>
      <p:ext uri="{BB962C8B-B14F-4D97-AF65-F5344CB8AC3E}">
        <p14:creationId xmlns:p14="http://schemas.microsoft.com/office/powerpoint/2010/main" val="24494832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BDE6E95-59FF-4D9B-BF34-6236467A0A0E}" type="datetimeFigureOut">
              <a:rPr lang="en-US"/>
              <a:pPr>
                <a:defRPr/>
              </a:pPr>
              <a:t>8/10/2026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3454FEA-2D64-4C42-88AA-89460C60183D}" type="slidenum">
              <a:rPr lang="en-US"/>
              <a:pPr>
                <a:defRPr/>
              </a:pPr>
              <a:t>‹#›</a:t>
            </a:fld>
            <a:endParaRPr lang="en-US" dirty="0"/>
          </a:p>
        </p:txBody>
      </p:sp>
    </p:spTree>
    <p:extLst>
      <p:ext uri="{BB962C8B-B14F-4D97-AF65-F5344CB8AC3E}">
        <p14:creationId xmlns:p14="http://schemas.microsoft.com/office/powerpoint/2010/main" val="171302773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B3A23BA-4537-40B8-9332-1475EB956497}" type="datetimeFigureOut">
              <a:rPr lang="en-US"/>
              <a:pPr>
                <a:defRPr/>
              </a:pPr>
              <a:t>8/10/2026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AE2AF2-FDE0-4C86-B540-C6DD5A21D587}" type="slidenum">
              <a:rPr lang="en-US"/>
              <a:pPr>
                <a:defRPr/>
              </a:pPr>
              <a:t>‹#›</a:t>
            </a:fld>
            <a:endParaRPr lang="en-US" dirty="0"/>
          </a:p>
        </p:txBody>
      </p:sp>
    </p:spTree>
    <p:extLst>
      <p:ext uri="{BB962C8B-B14F-4D97-AF65-F5344CB8AC3E}">
        <p14:creationId xmlns:p14="http://schemas.microsoft.com/office/powerpoint/2010/main" val="14785272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D8E2F7E-0C06-4C12-97C1-1DB15BFE438F}" type="datetimeFigureOut">
              <a:rPr lang="en-US"/>
              <a:pPr>
                <a:defRPr/>
              </a:pPr>
              <a:t>8/10/2026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DB7FEE0-E585-404B-AC85-1F5A7C161923}" type="slidenum">
              <a:rPr lang="en-US"/>
              <a:pPr>
                <a:defRPr/>
              </a:pPr>
              <a:t>‹#›</a:t>
            </a:fld>
            <a:endParaRPr lang="en-US" dirty="0"/>
          </a:p>
        </p:txBody>
      </p:sp>
    </p:spTree>
    <p:extLst>
      <p:ext uri="{BB962C8B-B14F-4D97-AF65-F5344CB8AC3E}">
        <p14:creationId xmlns:p14="http://schemas.microsoft.com/office/powerpoint/2010/main" val="365586284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A5DBC42-59CC-4BD0-8A8B-F3264B58644E}" type="datetimeFigureOut">
              <a:rPr lang="en-US"/>
              <a:pPr>
                <a:defRPr/>
              </a:pPr>
              <a:t>8/10/2026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5771B5F-1079-4C51-B734-8E1D60DEC381}" type="slidenum">
              <a:rPr lang="en-US"/>
              <a:pPr>
                <a:defRPr/>
              </a:pPr>
              <a:t>‹#›</a:t>
            </a:fld>
            <a:endParaRPr lang="en-US" dirty="0"/>
          </a:p>
        </p:txBody>
      </p:sp>
    </p:spTree>
    <p:extLst>
      <p:ext uri="{BB962C8B-B14F-4D97-AF65-F5344CB8AC3E}">
        <p14:creationId xmlns:p14="http://schemas.microsoft.com/office/powerpoint/2010/main" val="1876103859"/>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C89E13EB-2FBC-40C5-A433-C05787BD6031}" type="datetimeFigureOut">
              <a:rPr lang="en-US"/>
              <a:pPr>
                <a:defRPr/>
              </a:pPr>
              <a:t>8/10/2026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223381F-5BBA-443D-9397-7D528C642A4F}" type="slidenum">
              <a:rPr lang="en-US"/>
              <a:pPr>
                <a:defRPr/>
              </a:pPr>
              <a:t>‹#›</a:t>
            </a:fld>
            <a:endParaRPr lang="en-US" dirty="0"/>
          </a:p>
        </p:txBody>
      </p:sp>
    </p:spTree>
    <p:extLst>
      <p:ext uri="{BB962C8B-B14F-4D97-AF65-F5344CB8AC3E}">
        <p14:creationId xmlns:p14="http://schemas.microsoft.com/office/powerpoint/2010/main" val="386576202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FE5A9B1-D75D-4E8E-8D69-18B9543D1F4A}" type="datetimeFigureOut">
              <a:rPr lang="en-US"/>
              <a:pPr>
                <a:defRPr/>
              </a:pPr>
              <a:t>8/10/2026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5E138B8-0E4A-4394-B464-0DCC6F3A3ED7}" type="slidenum">
              <a:rPr lang="en-US"/>
              <a:pPr>
                <a:defRPr/>
              </a:pPr>
              <a:t>‹#›</a:t>
            </a:fld>
            <a:endParaRPr lang="en-US" dirty="0"/>
          </a:p>
        </p:txBody>
      </p:sp>
    </p:spTree>
    <p:extLst>
      <p:ext uri="{BB962C8B-B14F-4D97-AF65-F5344CB8AC3E}">
        <p14:creationId xmlns:p14="http://schemas.microsoft.com/office/powerpoint/2010/main" val="9638476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272F74E-7E93-4019-A537-9BBC12881F0B}" type="datetimeFigureOut">
              <a:rPr lang="en-US"/>
              <a:pPr>
                <a:defRPr/>
              </a:pPr>
              <a:t>8/10/2026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D250A2E-7EF1-4289-B10B-36C601D1C1FF}" type="slidenum">
              <a:rPr lang="en-US"/>
              <a:pPr>
                <a:defRPr/>
              </a:pPr>
              <a:t>‹#›</a:t>
            </a:fld>
            <a:endParaRPr lang="en-US" dirty="0"/>
          </a:p>
        </p:txBody>
      </p:sp>
    </p:spTree>
    <p:extLst>
      <p:ext uri="{BB962C8B-B14F-4D97-AF65-F5344CB8AC3E}">
        <p14:creationId xmlns:p14="http://schemas.microsoft.com/office/powerpoint/2010/main" val="297069724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9E39CA08-D808-42B3-9B84-9F2B7169AE69}" type="datetimeFigureOut">
              <a:rPr lang="en-US"/>
              <a:pPr>
                <a:defRPr/>
              </a:pPr>
              <a:t>8/10/2026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868AC5F-8705-4C72-B804-D395581DF99A}" type="slidenum">
              <a:rPr lang="en-US"/>
              <a:pPr>
                <a:defRPr/>
              </a:pPr>
              <a:t>‹#›</a:t>
            </a:fld>
            <a:endParaRPr lang="en-US" dirty="0"/>
          </a:p>
        </p:txBody>
      </p:sp>
    </p:spTree>
    <p:extLst>
      <p:ext uri="{BB962C8B-B14F-4D97-AF65-F5344CB8AC3E}">
        <p14:creationId xmlns:p14="http://schemas.microsoft.com/office/powerpoint/2010/main" val="1017523719"/>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1E16DB1-7874-4C46-8512-2E71D2ACA0B9}" type="datetimeFigureOut">
              <a:rPr lang="en-US"/>
              <a:pPr>
                <a:defRPr/>
              </a:pPr>
              <a:t>8/10/2026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D6BB2580-902F-4F24-A75B-52297784E57B}" type="slidenum">
              <a:rPr lang="en-US"/>
              <a:pPr>
                <a:defRPr/>
              </a:pPr>
              <a:t>‹#›</a:t>
            </a:fld>
            <a:endParaRPr lang="en-US" dirty="0"/>
          </a:p>
        </p:txBody>
      </p:sp>
    </p:spTree>
    <p:extLst>
      <p:ext uri="{BB962C8B-B14F-4D97-AF65-F5344CB8AC3E}">
        <p14:creationId xmlns:p14="http://schemas.microsoft.com/office/powerpoint/2010/main" val="3351962616"/>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FD5D90A0-4714-41EF-878D-E5630538F919}" type="datetimeFigureOut">
              <a:rPr lang="en-US"/>
              <a:pPr>
                <a:defRPr/>
              </a:pPr>
              <a:t>8/10/2026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4EF4E6CE-A2B0-45C7-B78A-1F73B1474BB3}" type="slidenum">
              <a:rPr lang="en-US"/>
              <a:pPr>
                <a:defRPr/>
              </a:pPr>
              <a:t>‹#›</a:t>
            </a:fld>
            <a:endParaRPr lang="en-US" dirty="0"/>
          </a:p>
        </p:txBody>
      </p:sp>
    </p:spTree>
    <p:extLst>
      <p:ext uri="{BB962C8B-B14F-4D97-AF65-F5344CB8AC3E}">
        <p14:creationId xmlns:p14="http://schemas.microsoft.com/office/powerpoint/2010/main" val="2597010565"/>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1A9ED76-FEE3-4E31-A159-7F0E8B080876}" type="datetimeFigureOut">
              <a:rPr lang="en-US"/>
              <a:pPr>
                <a:defRPr/>
              </a:pPr>
              <a:t>8/10/2026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E7167C2A-B354-4C52-8174-715104E331ED}" type="slidenum">
              <a:rPr lang="en-US"/>
              <a:pPr>
                <a:defRPr/>
              </a:pPr>
              <a:t>‹#›</a:t>
            </a:fld>
            <a:endParaRPr lang="en-US" dirty="0"/>
          </a:p>
        </p:txBody>
      </p:sp>
    </p:spTree>
    <p:extLst>
      <p:ext uri="{BB962C8B-B14F-4D97-AF65-F5344CB8AC3E}">
        <p14:creationId xmlns:p14="http://schemas.microsoft.com/office/powerpoint/2010/main" val="3491648944"/>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83C1158-21EA-46ED-99AD-95DD9B42958C}" type="datetimeFigureOut">
              <a:rPr lang="en-US"/>
              <a:pPr>
                <a:defRPr/>
              </a:pPr>
              <a:t>8/10/2026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917FBF6-5380-4CA4-A4AB-767A4CF0F39A}" type="slidenum">
              <a:rPr lang="en-US"/>
              <a:pPr>
                <a:defRPr/>
              </a:pPr>
              <a:t>‹#›</a:t>
            </a:fld>
            <a:endParaRPr lang="en-US" dirty="0"/>
          </a:p>
        </p:txBody>
      </p:sp>
    </p:spTree>
    <p:extLst>
      <p:ext uri="{BB962C8B-B14F-4D97-AF65-F5344CB8AC3E}">
        <p14:creationId xmlns:p14="http://schemas.microsoft.com/office/powerpoint/2010/main" val="1203459015"/>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0A7D397-0D15-4035-B0E6-C8FE19C4E342}" type="datetimeFigureOut">
              <a:rPr lang="en-US"/>
              <a:pPr>
                <a:defRPr/>
              </a:pPr>
              <a:t>8/10/2026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21B639E-F576-47F9-8285-B26D3F53F98D}" type="slidenum">
              <a:rPr lang="en-US"/>
              <a:pPr>
                <a:defRPr/>
              </a:pPr>
              <a:t>‹#›</a:t>
            </a:fld>
            <a:endParaRPr lang="en-US" dirty="0"/>
          </a:p>
        </p:txBody>
      </p:sp>
    </p:spTree>
    <p:extLst>
      <p:ext uri="{BB962C8B-B14F-4D97-AF65-F5344CB8AC3E}">
        <p14:creationId xmlns:p14="http://schemas.microsoft.com/office/powerpoint/2010/main" val="568085718"/>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61438D6-98EB-4B6F-8FAE-A7E61787E778}" type="datetimeFigureOut">
              <a:rPr lang="en-US"/>
              <a:pPr>
                <a:defRPr/>
              </a:pPr>
              <a:t>8/10/2026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DAF44A8-CD7C-48A3-8DFD-56DD3BED163B}" type="slidenum">
              <a:rPr lang="en-US"/>
              <a:pPr>
                <a:defRPr/>
              </a:pPr>
              <a:t>‹#›</a:t>
            </a:fld>
            <a:endParaRPr lang="en-US" dirty="0"/>
          </a:p>
        </p:txBody>
      </p:sp>
    </p:spTree>
    <p:extLst>
      <p:ext uri="{BB962C8B-B14F-4D97-AF65-F5344CB8AC3E}">
        <p14:creationId xmlns:p14="http://schemas.microsoft.com/office/powerpoint/2010/main" val="1800327393"/>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E28B507-5D34-4A06-B846-BA67FCAFE12E}" type="datetimeFigureOut">
              <a:rPr lang="en-US"/>
              <a:pPr>
                <a:defRPr/>
              </a:pPr>
              <a:t>8/10/2026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91778F4-B0DA-4CB2-A921-695632C5EB3D}" type="slidenum">
              <a:rPr lang="en-US"/>
              <a:pPr>
                <a:defRPr/>
              </a:pPr>
              <a:t>‹#›</a:t>
            </a:fld>
            <a:endParaRPr lang="en-US" dirty="0"/>
          </a:p>
        </p:txBody>
      </p:sp>
    </p:spTree>
    <p:extLst>
      <p:ext uri="{BB962C8B-B14F-4D97-AF65-F5344CB8AC3E}">
        <p14:creationId xmlns:p14="http://schemas.microsoft.com/office/powerpoint/2010/main" val="1141861435"/>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9"/>
          <p:cNvSpPr>
            <a:spLocks noGrp="1"/>
          </p:cNvSpPr>
          <p:nvPr>
            <p:ph type="dt" sz="half" idx="10"/>
          </p:nvPr>
        </p:nvSpPr>
        <p:spPr/>
        <p:txBody>
          <a:bodyPr/>
          <a:lstStyle>
            <a:lvl1pPr>
              <a:defRPr/>
            </a:lvl1pPr>
          </a:lstStyle>
          <a:p>
            <a:pPr>
              <a:defRPr/>
            </a:pPr>
            <a:fld id="{31393094-7B0A-4653-894A-07B2042EDE71}" type="datetimeFigureOut">
              <a:rPr lang="en-US"/>
              <a:pPr>
                <a:defRPr/>
              </a:pPr>
              <a:t>8/10/2026</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63FD8631-6E3A-401F-B63F-71A8CAF84C2D}" type="slidenum">
              <a:rPr lang="en-US"/>
              <a:pPr>
                <a:defRPr/>
              </a:pPr>
              <a:t>‹#›</a:t>
            </a:fld>
            <a:endParaRPr lang="en-US" dirty="0"/>
          </a:p>
        </p:txBody>
      </p:sp>
    </p:spTree>
    <p:extLst>
      <p:ext uri="{BB962C8B-B14F-4D97-AF65-F5344CB8AC3E}">
        <p14:creationId xmlns:p14="http://schemas.microsoft.com/office/powerpoint/2010/main" val="16810373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0009846B-4717-40B1-B2E3-7D22AB3C00E9}" type="datetimeFigureOut">
              <a:rPr lang="en-US"/>
              <a:pPr>
                <a:defRPr/>
              </a:pPr>
              <a:t>8/10/2026</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5457AFE4-38D9-4C27-9E1F-2E15823C10B9}" type="slidenum">
              <a:rPr lang="en-US"/>
              <a:pPr>
                <a:defRPr/>
              </a:pPr>
              <a:t>‹#›</a:t>
            </a:fld>
            <a:endParaRPr lang="en-US" dirty="0"/>
          </a:p>
        </p:txBody>
      </p:sp>
    </p:spTree>
    <p:extLst>
      <p:ext uri="{BB962C8B-B14F-4D97-AF65-F5344CB8AC3E}">
        <p14:creationId xmlns:p14="http://schemas.microsoft.com/office/powerpoint/2010/main" val="32370100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9"/>
          <p:cNvSpPr>
            <a:spLocks noGrp="1"/>
          </p:cNvSpPr>
          <p:nvPr>
            <p:ph type="dt" sz="half" idx="10"/>
          </p:nvPr>
        </p:nvSpPr>
        <p:spPr/>
        <p:txBody>
          <a:bodyPr/>
          <a:lstStyle>
            <a:lvl1pPr>
              <a:defRPr/>
            </a:lvl1pPr>
          </a:lstStyle>
          <a:p>
            <a:pPr>
              <a:defRPr/>
            </a:pPr>
            <a:fld id="{52F0CC73-26C9-4362-BDFC-D691A5D255AF}" type="datetimeFigureOut">
              <a:rPr lang="en-US"/>
              <a:pPr>
                <a:defRPr/>
              </a:pPr>
              <a:t>8/10/2026</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6E0DAD35-165A-4269-BB70-59C8DD233A2C}" type="slidenum">
              <a:rPr lang="en-US"/>
              <a:pPr>
                <a:defRPr/>
              </a:pPr>
              <a:t>‹#›</a:t>
            </a:fld>
            <a:endParaRPr lang="en-US" dirty="0"/>
          </a:p>
        </p:txBody>
      </p:sp>
    </p:spTree>
    <p:extLst>
      <p:ext uri="{BB962C8B-B14F-4D97-AF65-F5344CB8AC3E}">
        <p14:creationId xmlns:p14="http://schemas.microsoft.com/office/powerpoint/2010/main" val="1030218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72B8830A-D823-4A85-B2F8-D5C4757B20A8}" type="datetimeFigureOut">
              <a:rPr lang="en-US"/>
              <a:pPr>
                <a:defRPr/>
              </a:pPr>
              <a:t>8/10/2026</a:t>
            </a:fld>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dirty="0"/>
          </a:p>
        </p:txBody>
      </p:sp>
      <p:sp>
        <p:nvSpPr>
          <p:cNvPr id="7" name="Slide Number Placeholder 17"/>
          <p:cNvSpPr>
            <a:spLocks noGrp="1"/>
          </p:cNvSpPr>
          <p:nvPr>
            <p:ph type="sldNum" sz="quarter" idx="12"/>
          </p:nvPr>
        </p:nvSpPr>
        <p:spPr/>
        <p:txBody>
          <a:bodyPr/>
          <a:lstStyle>
            <a:lvl1pPr>
              <a:defRPr/>
            </a:lvl1pPr>
          </a:lstStyle>
          <a:p>
            <a:pPr>
              <a:defRPr/>
            </a:pPr>
            <a:fld id="{0BA080E3-C25D-4E6B-89A9-5779837D61CF}" type="slidenum">
              <a:rPr lang="en-US"/>
              <a:pPr>
                <a:defRPr/>
              </a:pPr>
              <a:t>‹#›</a:t>
            </a:fld>
            <a:endParaRPr lang="en-US" dirty="0"/>
          </a:p>
        </p:txBody>
      </p:sp>
    </p:spTree>
    <p:extLst>
      <p:ext uri="{BB962C8B-B14F-4D97-AF65-F5344CB8AC3E}">
        <p14:creationId xmlns:p14="http://schemas.microsoft.com/office/powerpoint/2010/main" val="4771905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fld id="{A7EAA952-CD96-48D0-8AB9-A62FF68C3D44}" type="datetimeFigureOut">
              <a:rPr lang="en-US"/>
              <a:pPr>
                <a:defRPr/>
              </a:pPr>
              <a:t>8/10/2026</a:t>
            </a:fld>
            <a:endParaRPr lang="en-US" dirty="0"/>
          </a:p>
        </p:txBody>
      </p:sp>
      <p:sp>
        <p:nvSpPr>
          <p:cNvPr id="8" name="Footer Placeholder 21"/>
          <p:cNvSpPr>
            <a:spLocks noGrp="1"/>
          </p:cNvSpPr>
          <p:nvPr>
            <p:ph type="ftr" sz="quarter" idx="11"/>
          </p:nvPr>
        </p:nvSpPr>
        <p:spPr/>
        <p:txBody>
          <a:bodyPr/>
          <a:lstStyle>
            <a:lvl1pPr>
              <a:defRPr/>
            </a:lvl1pPr>
          </a:lstStyle>
          <a:p>
            <a:pPr>
              <a:defRPr/>
            </a:pPr>
            <a:endParaRPr lang="en-US" dirty="0"/>
          </a:p>
        </p:txBody>
      </p:sp>
      <p:sp>
        <p:nvSpPr>
          <p:cNvPr id="9" name="Slide Number Placeholder 17"/>
          <p:cNvSpPr>
            <a:spLocks noGrp="1"/>
          </p:cNvSpPr>
          <p:nvPr>
            <p:ph type="sldNum" sz="quarter" idx="12"/>
          </p:nvPr>
        </p:nvSpPr>
        <p:spPr/>
        <p:txBody>
          <a:bodyPr/>
          <a:lstStyle>
            <a:lvl1pPr>
              <a:defRPr/>
            </a:lvl1pPr>
          </a:lstStyle>
          <a:p>
            <a:pPr>
              <a:defRPr/>
            </a:pPr>
            <a:fld id="{B30966FA-BAC2-4281-8216-FC6784BC6E98}" type="slidenum">
              <a:rPr lang="en-US"/>
              <a:pPr>
                <a:defRPr/>
              </a:pPr>
              <a:t>‹#›</a:t>
            </a:fld>
            <a:endParaRPr lang="en-US" dirty="0"/>
          </a:p>
        </p:txBody>
      </p:sp>
    </p:spTree>
    <p:extLst>
      <p:ext uri="{BB962C8B-B14F-4D97-AF65-F5344CB8AC3E}">
        <p14:creationId xmlns:p14="http://schemas.microsoft.com/office/powerpoint/2010/main" val="32920886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fld id="{02A65FB6-A991-4365-BF7A-DD29FBA88B5E}" type="datetimeFigureOut">
              <a:rPr lang="en-US"/>
              <a:pPr>
                <a:defRPr/>
              </a:pPr>
              <a:t>8/10/2026</a:t>
            </a:fld>
            <a:endParaRPr lang="en-US" dirty="0"/>
          </a:p>
        </p:txBody>
      </p:sp>
      <p:sp>
        <p:nvSpPr>
          <p:cNvPr id="4" name="Footer Placeholder 21"/>
          <p:cNvSpPr>
            <a:spLocks noGrp="1"/>
          </p:cNvSpPr>
          <p:nvPr>
            <p:ph type="ftr" sz="quarter" idx="11"/>
          </p:nvPr>
        </p:nvSpPr>
        <p:spPr/>
        <p:txBody>
          <a:bodyPr/>
          <a:lstStyle>
            <a:lvl1pPr>
              <a:defRPr/>
            </a:lvl1pPr>
          </a:lstStyle>
          <a:p>
            <a:pPr>
              <a:defRPr/>
            </a:pPr>
            <a:endParaRPr lang="en-US" dirty="0"/>
          </a:p>
        </p:txBody>
      </p:sp>
      <p:sp>
        <p:nvSpPr>
          <p:cNvPr id="5" name="Slide Number Placeholder 17"/>
          <p:cNvSpPr>
            <a:spLocks noGrp="1"/>
          </p:cNvSpPr>
          <p:nvPr>
            <p:ph type="sldNum" sz="quarter" idx="12"/>
          </p:nvPr>
        </p:nvSpPr>
        <p:spPr/>
        <p:txBody>
          <a:bodyPr/>
          <a:lstStyle>
            <a:lvl1pPr>
              <a:defRPr/>
            </a:lvl1pPr>
          </a:lstStyle>
          <a:p>
            <a:pPr>
              <a:defRPr/>
            </a:pPr>
            <a:fld id="{BAE66433-25B7-4946-95D6-2433537E021C}" type="slidenum">
              <a:rPr lang="en-US"/>
              <a:pPr>
                <a:defRPr/>
              </a:pPr>
              <a:t>‹#›</a:t>
            </a:fld>
            <a:endParaRPr lang="en-US" dirty="0"/>
          </a:p>
        </p:txBody>
      </p:sp>
    </p:spTree>
    <p:extLst>
      <p:ext uri="{BB962C8B-B14F-4D97-AF65-F5344CB8AC3E}">
        <p14:creationId xmlns:p14="http://schemas.microsoft.com/office/powerpoint/2010/main" val="11786203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B4AC0946-9631-46A3-B4FA-8EAA36D169CF}" type="datetimeFigureOut">
              <a:rPr lang="en-US"/>
              <a:pPr>
                <a:defRPr/>
              </a:pPr>
              <a:t>8/10/2026</a:t>
            </a:fld>
            <a:endParaRPr lang="en-US" dirty="0"/>
          </a:p>
        </p:txBody>
      </p:sp>
      <p:sp>
        <p:nvSpPr>
          <p:cNvPr id="3" name="Footer Placeholder 21"/>
          <p:cNvSpPr>
            <a:spLocks noGrp="1"/>
          </p:cNvSpPr>
          <p:nvPr>
            <p:ph type="ftr" sz="quarter" idx="11"/>
          </p:nvPr>
        </p:nvSpPr>
        <p:spPr/>
        <p:txBody>
          <a:bodyPr/>
          <a:lstStyle>
            <a:lvl1pPr>
              <a:defRPr/>
            </a:lvl1pPr>
          </a:lstStyle>
          <a:p>
            <a:pPr>
              <a:defRPr/>
            </a:pPr>
            <a:endParaRPr lang="en-US" dirty="0"/>
          </a:p>
        </p:txBody>
      </p:sp>
      <p:sp>
        <p:nvSpPr>
          <p:cNvPr id="4" name="Slide Number Placeholder 17"/>
          <p:cNvSpPr>
            <a:spLocks noGrp="1"/>
          </p:cNvSpPr>
          <p:nvPr>
            <p:ph type="sldNum" sz="quarter" idx="12"/>
          </p:nvPr>
        </p:nvSpPr>
        <p:spPr/>
        <p:txBody>
          <a:bodyPr/>
          <a:lstStyle>
            <a:lvl1pPr>
              <a:defRPr/>
            </a:lvl1pPr>
          </a:lstStyle>
          <a:p>
            <a:pPr>
              <a:defRPr/>
            </a:pPr>
            <a:fld id="{D749ECD9-E133-48E5-BB2B-D9F08D0916C5}" type="slidenum">
              <a:rPr lang="en-US"/>
              <a:pPr>
                <a:defRPr/>
              </a:pPr>
              <a:t>‹#›</a:t>
            </a:fld>
            <a:endParaRPr lang="en-US" dirty="0"/>
          </a:p>
        </p:txBody>
      </p:sp>
    </p:spTree>
    <p:extLst>
      <p:ext uri="{BB962C8B-B14F-4D97-AF65-F5344CB8AC3E}">
        <p14:creationId xmlns:p14="http://schemas.microsoft.com/office/powerpoint/2010/main" val="33887983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95C343FE-CC39-4F7E-8FC2-19E51EAB7655}" type="datetimeFigureOut">
              <a:rPr lang="en-US"/>
              <a:pPr>
                <a:defRPr/>
              </a:pPr>
              <a:t>8/10/2026</a:t>
            </a:fld>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dirty="0"/>
          </a:p>
        </p:txBody>
      </p:sp>
      <p:sp>
        <p:nvSpPr>
          <p:cNvPr id="7" name="Slide Number Placeholder 17"/>
          <p:cNvSpPr>
            <a:spLocks noGrp="1"/>
          </p:cNvSpPr>
          <p:nvPr>
            <p:ph type="sldNum" sz="quarter" idx="12"/>
          </p:nvPr>
        </p:nvSpPr>
        <p:spPr/>
        <p:txBody>
          <a:bodyPr/>
          <a:lstStyle>
            <a:lvl1pPr>
              <a:defRPr/>
            </a:lvl1pPr>
          </a:lstStyle>
          <a:p>
            <a:pPr>
              <a:defRPr/>
            </a:pPr>
            <a:fld id="{352C00D3-5291-4C14-80ED-A68AFFAEA0E7}" type="slidenum">
              <a:rPr lang="en-US"/>
              <a:pPr>
                <a:defRPr/>
              </a:pPr>
              <a:t>‹#›</a:t>
            </a:fld>
            <a:endParaRPr lang="en-US" dirty="0"/>
          </a:p>
        </p:txBody>
      </p:sp>
    </p:spTree>
    <p:extLst>
      <p:ext uri="{BB962C8B-B14F-4D97-AF65-F5344CB8AC3E}">
        <p14:creationId xmlns:p14="http://schemas.microsoft.com/office/powerpoint/2010/main" val="14954162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a:t>Click icon to add picture</a:t>
            </a:r>
          </a:p>
        </p:txBody>
      </p:sp>
      <p:sp>
        <p:nvSpPr>
          <p:cNvPr id="9" name="Date Placeholder 4"/>
          <p:cNvSpPr>
            <a:spLocks noGrp="1"/>
          </p:cNvSpPr>
          <p:nvPr>
            <p:ph type="dt" sz="half" idx="10"/>
          </p:nvPr>
        </p:nvSpPr>
        <p:spPr/>
        <p:txBody>
          <a:bodyPr/>
          <a:lstStyle>
            <a:lvl1pPr>
              <a:defRPr/>
            </a:lvl1pPr>
          </a:lstStyle>
          <a:p>
            <a:pPr>
              <a:defRPr/>
            </a:pPr>
            <a:fld id="{9EC25453-A512-4AA7-BC2B-76C106E74C86}" type="datetimeFigureOut">
              <a:rPr lang="en-US"/>
              <a:pPr>
                <a:defRPr/>
              </a:pPr>
              <a:t>8/10/2026</a:t>
            </a:fld>
            <a:endParaRPr lang="en-US" dirty="0"/>
          </a:p>
        </p:txBody>
      </p:sp>
      <p:sp>
        <p:nvSpPr>
          <p:cNvPr id="10" name="Footer Placeholder 5"/>
          <p:cNvSpPr>
            <a:spLocks noGrp="1"/>
          </p:cNvSpPr>
          <p:nvPr>
            <p:ph type="ftr" sz="quarter" idx="11"/>
          </p:nvPr>
        </p:nvSpPr>
        <p:spPr/>
        <p:txBody>
          <a:bodyPr/>
          <a:lstStyle>
            <a:lvl1pPr>
              <a:defRPr/>
            </a:lvl1pPr>
          </a:lstStyle>
          <a:p>
            <a:pPr>
              <a:defRPr/>
            </a:pPr>
            <a:endParaRPr lang="en-US" dirty="0"/>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CC672A76-6782-4C85-9A07-AD4A2F230498}" type="slidenum">
              <a:rPr lang="en-US"/>
              <a:pPr>
                <a:defRPr/>
              </a:pPr>
              <a:t>‹#›</a:t>
            </a:fld>
            <a:endParaRPr lang="en-US" dirty="0"/>
          </a:p>
        </p:txBody>
      </p:sp>
    </p:spTree>
    <p:extLst>
      <p:ext uri="{BB962C8B-B14F-4D97-AF65-F5344CB8AC3E}">
        <p14:creationId xmlns:p14="http://schemas.microsoft.com/office/powerpoint/2010/main" val="3784925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AB2C7C10-8CA1-416D-B349-A8C872A3CEFC}" type="datetimeFigureOut">
              <a:rPr lang="en-US"/>
              <a:pPr>
                <a:defRPr/>
              </a:pPr>
              <a:t>8/10/2026</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0FB5D874-E427-428C-8ACB-4BF615268CB8}" type="slidenum">
              <a:rPr lang="en-US"/>
              <a:pPr>
                <a:defRPr/>
              </a:pPr>
              <a:t>‹#›</a:t>
            </a:fld>
            <a:endParaRPr lang="en-US" dirty="0"/>
          </a:p>
        </p:txBody>
      </p:sp>
    </p:spTree>
    <p:extLst>
      <p:ext uri="{BB962C8B-B14F-4D97-AF65-F5344CB8AC3E}">
        <p14:creationId xmlns:p14="http://schemas.microsoft.com/office/powerpoint/2010/main" val="38812629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777FEA7A-4B37-4561-A3F0-BEEC564D7328}" type="datetimeFigureOut">
              <a:rPr lang="en-US"/>
              <a:pPr>
                <a:defRPr/>
              </a:pPr>
              <a:t>8/10/2026</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25E16AAF-1764-426F-BB85-3FAF38678D28}" type="slidenum">
              <a:rPr lang="en-US"/>
              <a:pPr>
                <a:defRPr/>
              </a:pPr>
              <a:t>‹#›</a:t>
            </a:fld>
            <a:endParaRPr lang="en-US" dirty="0"/>
          </a:p>
        </p:txBody>
      </p:sp>
    </p:spTree>
    <p:extLst>
      <p:ext uri="{BB962C8B-B14F-4D97-AF65-F5344CB8AC3E}">
        <p14:creationId xmlns:p14="http://schemas.microsoft.com/office/powerpoint/2010/main" val="41636723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7E59CE75-E4D5-480B-B1E9-277F0264E52C}" type="datetimeFigureOut">
              <a:rPr lang="en-US" smtClean="0"/>
              <a:pPr>
                <a:defRPr/>
              </a:pPr>
              <a:t>8/10/2026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11AE193-9A7C-449F-B039-5BD27F289EE8}" type="slidenum">
              <a:rPr lang="en-US" smtClean="0"/>
              <a:pPr>
                <a:defRPr/>
              </a:pPr>
              <a:t>‹#›</a:t>
            </a:fld>
            <a:endParaRPr lang="en-US" dirty="0"/>
          </a:p>
        </p:txBody>
      </p:sp>
    </p:spTree>
    <p:extLst>
      <p:ext uri="{BB962C8B-B14F-4D97-AF65-F5344CB8AC3E}">
        <p14:creationId xmlns:p14="http://schemas.microsoft.com/office/powerpoint/2010/main" val="6335233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01751327-7B8D-4725-A5DC-45A7D37A1C98}" type="datetimeFigureOut">
              <a:rPr lang="en-US" smtClean="0"/>
              <a:pPr>
                <a:defRPr/>
              </a:pPr>
              <a:t>8/10/2026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4C198508-4EEA-46CE-BF56-1DB21E494EB9}" type="slidenum">
              <a:rPr lang="en-US" smtClean="0"/>
              <a:pPr>
                <a:defRPr/>
              </a:pPr>
              <a:t>‹#›</a:t>
            </a:fld>
            <a:endParaRPr lang="en-US" dirty="0"/>
          </a:p>
        </p:txBody>
      </p:sp>
    </p:spTree>
    <p:extLst>
      <p:ext uri="{BB962C8B-B14F-4D97-AF65-F5344CB8AC3E}">
        <p14:creationId xmlns:p14="http://schemas.microsoft.com/office/powerpoint/2010/main" val="14431763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5976504-98DE-4C4F-AFA1-EEECD16B673B}" type="datetimeFigureOut">
              <a:rPr lang="en-US" smtClean="0"/>
              <a:pPr>
                <a:defRPr/>
              </a:pPr>
              <a:t>8/10/2026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316119F-C0C7-4DAF-B171-C95D57F68DBD}" type="slidenum">
              <a:rPr lang="en-US" smtClean="0"/>
              <a:pPr>
                <a:defRPr/>
              </a:pPr>
              <a:t>‹#›</a:t>
            </a:fld>
            <a:endParaRPr lang="en-US" dirty="0"/>
          </a:p>
        </p:txBody>
      </p:sp>
    </p:spTree>
    <p:extLst>
      <p:ext uri="{BB962C8B-B14F-4D97-AF65-F5344CB8AC3E}">
        <p14:creationId xmlns:p14="http://schemas.microsoft.com/office/powerpoint/2010/main" val="15561151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2C7EBE0E-B092-4588-9F05-AD97DB290D58}" type="datetimeFigureOut">
              <a:rPr lang="en-US" smtClean="0"/>
              <a:pPr>
                <a:defRPr/>
              </a:pPr>
              <a:t>8/10/2026</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9C14FE84-16FA-42CF-87AB-F70991062974}" type="slidenum">
              <a:rPr lang="en-US" smtClean="0"/>
              <a:pPr>
                <a:defRPr/>
              </a:pPr>
              <a:t>‹#›</a:t>
            </a:fld>
            <a:endParaRPr lang="en-US" dirty="0"/>
          </a:p>
        </p:txBody>
      </p:sp>
    </p:spTree>
    <p:extLst>
      <p:ext uri="{BB962C8B-B14F-4D97-AF65-F5344CB8AC3E}">
        <p14:creationId xmlns:p14="http://schemas.microsoft.com/office/powerpoint/2010/main" val="24750614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A296556D-A60D-4655-AAE9-AA399E79D74A}" type="datetimeFigureOut">
              <a:rPr lang="en-US" smtClean="0"/>
              <a:pPr>
                <a:defRPr/>
              </a:pPr>
              <a:t>8/10/2026</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AEBF9F60-5E0D-427F-8076-53399AD8EF71}" type="slidenum">
              <a:rPr lang="en-US" smtClean="0"/>
              <a:pPr>
                <a:defRPr/>
              </a:pPr>
              <a:t>‹#›</a:t>
            </a:fld>
            <a:endParaRPr lang="en-US" dirty="0"/>
          </a:p>
        </p:txBody>
      </p:sp>
    </p:spTree>
    <p:extLst>
      <p:ext uri="{BB962C8B-B14F-4D97-AF65-F5344CB8AC3E}">
        <p14:creationId xmlns:p14="http://schemas.microsoft.com/office/powerpoint/2010/main" val="6480401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19FCBDA0-8F11-4F6D-9B93-ED65A6D5E26D}" type="datetimeFigureOut">
              <a:rPr lang="en-US" smtClean="0"/>
              <a:pPr>
                <a:defRPr/>
              </a:pPr>
              <a:t>8/10/2026</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BCE5E32E-E25B-4CD8-AE58-BC8C5F1A2BE0}" type="slidenum">
              <a:rPr lang="en-US" smtClean="0"/>
              <a:pPr>
                <a:defRPr/>
              </a:pPr>
              <a:t>‹#›</a:t>
            </a:fld>
            <a:endParaRPr lang="en-US" dirty="0"/>
          </a:p>
        </p:txBody>
      </p:sp>
    </p:spTree>
    <p:extLst>
      <p:ext uri="{BB962C8B-B14F-4D97-AF65-F5344CB8AC3E}">
        <p14:creationId xmlns:p14="http://schemas.microsoft.com/office/powerpoint/2010/main" val="15802031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E27B271-5C41-412D-B20B-E720256A4D57}" type="datetimeFigureOut">
              <a:rPr lang="en-US" smtClean="0"/>
              <a:pPr>
                <a:defRPr/>
              </a:pPr>
              <a:t>8/10/2026</a:t>
            </a:fld>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971D9335-BFAE-4D3D-88E3-CA0F2DEEDE5B}" type="slidenum">
              <a:rPr lang="en-US" smtClean="0"/>
              <a:pPr>
                <a:defRPr/>
              </a:pPr>
              <a:t>‹#›</a:t>
            </a:fld>
            <a:endParaRPr lang="en-US" dirty="0"/>
          </a:p>
        </p:txBody>
      </p:sp>
    </p:spTree>
    <p:extLst>
      <p:ext uri="{BB962C8B-B14F-4D97-AF65-F5344CB8AC3E}">
        <p14:creationId xmlns:p14="http://schemas.microsoft.com/office/powerpoint/2010/main" val="42844537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0BDE6E95-59FF-4D9B-BF34-6236467A0A0E}" type="datetimeFigureOut">
              <a:rPr lang="en-US" smtClean="0"/>
              <a:pPr>
                <a:defRPr/>
              </a:pPr>
              <a:t>8/10/2026</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D3454FEA-2D64-4C42-88AA-89460C60183D}" type="slidenum">
              <a:rPr lang="en-US" smtClean="0"/>
              <a:pPr>
                <a:defRPr/>
              </a:pPr>
              <a:t>‹#›</a:t>
            </a:fld>
            <a:endParaRPr lang="en-US" dirty="0"/>
          </a:p>
        </p:txBody>
      </p:sp>
    </p:spTree>
    <p:extLst>
      <p:ext uri="{BB962C8B-B14F-4D97-AF65-F5344CB8AC3E}">
        <p14:creationId xmlns:p14="http://schemas.microsoft.com/office/powerpoint/2010/main" val="7038262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B3A23BA-4537-40B8-9332-1475EB956497}" type="datetimeFigureOut">
              <a:rPr lang="en-US" smtClean="0"/>
              <a:pPr>
                <a:defRPr/>
              </a:pPr>
              <a:t>8/10/2026</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BCAE2AF2-FDE0-4C86-B540-C6DD5A21D587}" type="slidenum">
              <a:rPr lang="en-US" smtClean="0"/>
              <a:pPr>
                <a:defRPr/>
              </a:pPr>
              <a:t>‹#›</a:t>
            </a:fld>
            <a:endParaRPr lang="en-US" dirty="0"/>
          </a:p>
        </p:txBody>
      </p:sp>
    </p:spTree>
    <p:extLst>
      <p:ext uri="{BB962C8B-B14F-4D97-AF65-F5344CB8AC3E}">
        <p14:creationId xmlns:p14="http://schemas.microsoft.com/office/powerpoint/2010/main" val="12575198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D38B87B5-6040-4601-BB6A-7CB3E4E70C20}" type="datetimeFigureOut">
              <a:rPr lang="en-US" smtClean="0"/>
              <a:pPr>
                <a:defRPr/>
              </a:pPr>
              <a:t>8/10/2026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ECD1193-86CF-4F26-8CAC-9AE83395BFD9}" type="slidenum">
              <a:rPr lang="en-US" smtClean="0"/>
              <a:pPr>
                <a:defRPr/>
              </a:pPr>
              <a:t>‹#›</a:t>
            </a:fld>
            <a:endParaRPr lang="en-US" dirty="0"/>
          </a:p>
        </p:txBody>
      </p:sp>
    </p:spTree>
    <p:extLst>
      <p:ext uri="{BB962C8B-B14F-4D97-AF65-F5344CB8AC3E}">
        <p14:creationId xmlns:p14="http://schemas.microsoft.com/office/powerpoint/2010/main" val="1074047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D38B87B5-6040-4601-BB6A-7CB3E4E70C20}" type="datetimeFigureOut">
              <a:rPr lang="en-US" smtClean="0"/>
              <a:pPr>
                <a:defRPr/>
              </a:pPr>
              <a:t>8/10/2026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ECD1193-86CF-4F26-8CAC-9AE83395BFD9}" type="slidenum">
              <a:rPr lang="en-US" smtClean="0"/>
              <a:pPr>
                <a:defRPr/>
              </a:pPr>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130381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D38B87B5-6040-4601-BB6A-7CB3E4E70C20}" type="datetimeFigureOut">
              <a:rPr lang="en-US" smtClean="0"/>
              <a:pPr>
                <a:defRPr/>
              </a:pPr>
              <a:t>8/10/2026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ECD1193-86CF-4F26-8CAC-9AE83395BFD9}" type="slidenum">
              <a:rPr lang="en-US" smtClean="0"/>
              <a:pPr>
                <a:defRPr/>
              </a:pPr>
              <a:t>‹#›</a:t>
            </a:fld>
            <a:endParaRPr lang="en-US" dirty="0"/>
          </a:p>
        </p:txBody>
      </p:sp>
    </p:spTree>
    <p:extLst>
      <p:ext uri="{BB962C8B-B14F-4D97-AF65-F5344CB8AC3E}">
        <p14:creationId xmlns:p14="http://schemas.microsoft.com/office/powerpoint/2010/main" val="29052893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D38B87B5-6040-4601-BB6A-7CB3E4E70C20}" type="datetimeFigureOut">
              <a:rPr lang="en-US" smtClean="0"/>
              <a:pPr>
                <a:defRPr/>
              </a:pPr>
              <a:t>8/10/2026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ECD1193-86CF-4F26-8CAC-9AE83395BFD9}" type="slidenum">
              <a:rPr lang="en-US" smtClean="0"/>
              <a:pPr>
                <a:defRPr/>
              </a:pPr>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33355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D38B87B5-6040-4601-BB6A-7CB3E4E70C20}" type="datetimeFigureOut">
              <a:rPr lang="en-US" smtClean="0"/>
              <a:pPr>
                <a:defRPr/>
              </a:pPr>
              <a:t>8/10/2026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ECD1193-86CF-4F26-8CAC-9AE83395BFD9}" type="slidenum">
              <a:rPr lang="en-US" smtClean="0"/>
              <a:pPr>
                <a:defRPr/>
              </a:pPr>
              <a:t>‹#›</a:t>
            </a:fld>
            <a:endParaRPr lang="en-US" dirty="0"/>
          </a:p>
        </p:txBody>
      </p:sp>
    </p:spTree>
    <p:extLst>
      <p:ext uri="{BB962C8B-B14F-4D97-AF65-F5344CB8AC3E}">
        <p14:creationId xmlns:p14="http://schemas.microsoft.com/office/powerpoint/2010/main" val="15225014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7D8E2F7E-0C06-4C12-97C1-1DB15BFE438F}" type="datetimeFigureOut">
              <a:rPr lang="en-US" smtClean="0"/>
              <a:pPr>
                <a:defRPr/>
              </a:pPr>
              <a:t>8/10/2026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DB7FEE0-E585-404B-AC85-1F5A7C161923}" type="slidenum">
              <a:rPr lang="en-US" smtClean="0"/>
              <a:pPr>
                <a:defRPr/>
              </a:pPr>
              <a:t>‹#›</a:t>
            </a:fld>
            <a:endParaRPr lang="en-US" dirty="0"/>
          </a:p>
        </p:txBody>
      </p:sp>
    </p:spTree>
    <p:extLst>
      <p:ext uri="{BB962C8B-B14F-4D97-AF65-F5344CB8AC3E}">
        <p14:creationId xmlns:p14="http://schemas.microsoft.com/office/powerpoint/2010/main" val="11778844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1A5DBC42-59CC-4BD0-8A8B-F3264B58644E}" type="datetimeFigureOut">
              <a:rPr lang="en-US" smtClean="0"/>
              <a:pPr>
                <a:defRPr/>
              </a:pPr>
              <a:t>8/10/2026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85771B5F-1079-4C51-B734-8E1D60DEC381}" type="slidenum">
              <a:rPr lang="en-US" smtClean="0"/>
              <a:pPr>
                <a:defRPr/>
              </a:pPr>
              <a:t>‹#›</a:t>
            </a:fld>
            <a:endParaRPr lang="en-US" dirty="0"/>
          </a:p>
        </p:txBody>
      </p:sp>
    </p:spTree>
    <p:extLst>
      <p:ext uri="{BB962C8B-B14F-4D97-AF65-F5344CB8AC3E}">
        <p14:creationId xmlns:p14="http://schemas.microsoft.com/office/powerpoint/2010/main" val="3394158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theme" Target="../theme/theme4.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D38B87B5-6040-4601-BB6A-7CB3E4E70C20}" type="datetimeFigureOut">
              <a:rPr lang="en-US"/>
              <a:pPr>
                <a:defRPr/>
              </a:pPr>
              <a:t>8/10/2026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ECD1193-86CF-4F26-8CAC-9AE83395BFD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562" r:id="rId1"/>
    <p:sldLayoutId id="2147484563" r:id="rId2"/>
    <p:sldLayoutId id="2147484564" r:id="rId3"/>
    <p:sldLayoutId id="2147484565" r:id="rId4"/>
    <p:sldLayoutId id="2147484566" r:id="rId5"/>
    <p:sldLayoutId id="2147484567" r:id="rId6"/>
    <p:sldLayoutId id="2147484568" r:id="rId7"/>
    <p:sldLayoutId id="2147484569" r:id="rId8"/>
    <p:sldLayoutId id="2147484570" r:id="rId9"/>
    <p:sldLayoutId id="2147484571" r:id="rId10"/>
    <p:sldLayoutId id="2147484572" r:id="rId11"/>
  </p:sldLayoutIdLst>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0734E67-1CF5-4FCF-8904-19BAA420BB83}" type="datetimeFigureOut">
              <a:rPr lang="en-US"/>
              <a:pPr>
                <a:defRPr/>
              </a:pPr>
              <a:t>8/10/2026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38AEB3D-5C38-4544-ADED-A87EC04C887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584" r:id="rId1"/>
    <p:sldLayoutId id="2147484585" r:id="rId2"/>
    <p:sldLayoutId id="2147484586" r:id="rId3"/>
    <p:sldLayoutId id="2147484587" r:id="rId4"/>
    <p:sldLayoutId id="2147484588" r:id="rId5"/>
    <p:sldLayoutId id="2147484589" r:id="rId6"/>
    <p:sldLayoutId id="2147484590" r:id="rId7"/>
    <p:sldLayoutId id="2147484591" r:id="rId8"/>
    <p:sldLayoutId id="2147484592" r:id="rId9"/>
    <p:sldLayoutId id="2147484593" r:id="rId10"/>
    <p:sldLayoutId id="2147484594" r:id="rId11"/>
  </p:sldLayoutIdLst>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614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a:t>Click to edit Master title style</a:t>
            </a:r>
          </a:p>
        </p:txBody>
      </p:sp>
      <p:sp>
        <p:nvSpPr>
          <p:cNvPr id="614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4B4690B2-DD3C-491E-A235-04F73BA12133}" type="datetimeFigureOut">
              <a:rPr lang="en-US"/>
              <a:pPr>
                <a:defRPr/>
              </a:pPr>
              <a:t>8/10/2026</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BA1195C1-109B-4E03-9A93-C6099343A33E}" type="slidenum">
              <a:rPr lang="en-US"/>
              <a:pPr>
                <a:defRPr/>
              </a:pPr>
              <a:t>‹#›</a:t>
            </a:fld>
            <a:endParaRPr lang="en-US" dirty="0"/>
          </a:p>
        </p:txBody>
      </p:sp>
      <p:grpSp>
        <p:nvGrpSpPr>
          <p:cNvPr id="615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grpSp>
    </p:spTree>
  </p:cSld>
  <p:clrMap bg1="dk1" tx1="lt1" bg2="dk2" tx2="lt2" accent1="accent1" accent2="accent2" accent3="accent3" accent4="accent4" accent5="accent5" accent6="accent6" hlink="hlink" folHlink="folHlink"/>
  <p:sldLayoutIdLst>
    <p:sldLayoutId id="2147484616" r:id="rId1"/>
    <p:sldLayoutId id="2147484617" r:id="rId2"/>
    <p:sldLayoutId id="2147484618" r:id="rId3"/>
    <p:sldLayoutId id="2147484619" r:id="rId4"/>
    <p:sldLayoutId id="2147484620" r:id="rId5"/>
    <p:sldLayoutId id="2147484621" r:id="rId6"/>
    <p:sldLayoutId id="2147484622" r:id="rId7"/>
    <p:sldLayoutId id="2147484623" r:id="rId8"/>
    <p:sldLayoutId id="2147484627" r:id="rId9"/>
    <p:sldLayoutId id="2147484624" r:id="rId10"/>
    <p:sldLayoutId id="2147484625"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D38B87B5-6040-4601-BB6A-7CB3E4E70C20}" type="datetimeFigureOut">
              <a:rPr lang="en-US" smtClean="0"/>
              <a:pPr>
                <a:defRPr/>
              </a:pPr>
              <a:t>8/10/2026</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defRPr/>
            </a:pPr>
            <a:fld id="{EECD1193-86CF-4F26-8CAC-9AE83395BFD9}" type="slidenum">
              <a:rPr lang="en-US" smtClean="0"/>
              <a:pPr>
                <a:defRPr/>
              </a:pPr>
              <a:t>‹#›</a:t>
            </a:fld>
            <a:endParaRPr lang="en-US" dirty="0"/>
          </a:p>
        </p:txBody>
      </p:sp>
    </p:spTree>
    <p:extLst>
      <p:ext uri="{BB962C8B-B14F-4D97-AF65-F5344CB8AC3E}">
        <p14:creationId xmlns:p14="http://schemas.microsoft.com/office/powerpoint/2010/main" val="2672261584"/>
      </p:ext>
    </p:extLst>
  </p:cSld>
  <p:clrMap bg1="lt1" tx1="dk1" bg2="lt2" tx2="dk2" accent1="accent1" accent2="accent2" accent3="accent3" accent4="accent4" accent5="accent5" accent6="accent6" hlink="hlink" folHlink="folHlink"/>
  <p:sldLayoutIdLst>
    <p:sldLayoutId id="2147484646" r:id="rId1"/>
    <p:sldLayoutId id="2147484647" r:id="rId2"/>
    <p:sldLayoutId id="2147484648" r:id="rId3"/>
    <p:sldLayoutId id="2147484649" r:id="rId4"/>
    <p:sldLayoutId id="2147484650" r:id="rId5"/>
    <p:sldLayoutId id="2147484651" r:id="rId6"/>
    <p:sldLayoutId id="2147484652" r:id="rId7"/>
    <p:sldLayoutId id="2147484653" r:id="rId8"/>
    <p:sldLayoutId id="2147484654" r:id="rId9"/>
    <p:sldLayoutId id="2147484655" r:id="rId10"/>
    <p:sldLayoutId id="2147484656" r:id="rId11"/>
    <p:sldLayoutId id="2147484657" r:id="rId12"/>
    <p:sldLayoutId id="2147484658" r:id="rId13"/>
    <p:sldLayoutId id="2147484659" r:id="rId14"/>
    <p:sldLayoutId id="2147484660" r:id="rId15"/>
    <p:sldLayoutId id="214748466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4.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hyperlink" Target="http://www.greercoalition.org/" TargetMode="External"/><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9.jpg"/><Relationship Id="rId1" Type="http://schemas.openxmlformats.org/officeDocument/2006/relationships/slideLayout" Target="../slideLayouts/slideLayout35.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9.xml"/></Relationships>
</file>

<file path=ppt/slides/_rels/slide4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95300" y="381000"/>
            <a:ext cx="8229600" cy="1143000"/>
          </a:xfrm>
        </p:spPr>
        <p:txBody>
          <a:bodyPr>
            <a:normAutofit fontScale="90000"/>
          </a:bodyPr>
          <a:lstStyle/>
          <a:p>
            <a:pPr algn="ctr" eaLnBrk="1" hangingPunct="1"/>
            <a:r>
              <a:rPr lang="en-US" altLang="en-US" sz="3200" b="1" dirty="0">
                <a:solidFill>
                  <a:schemeClr val="tx1"/>
                </a:solidFill>
              </a:rPr>
              <a:t>Greer Coalition</a:t>
            </a:r>
            <a:br>
              <a:rPr lang="en-US" altLang="en-US" sz="3200" b="1" dirty="0">
                <a:solidFill>
                  <a:schemeClr val="tx1"/>
                </a:solidFill>
              </a:rPr>
            </a:br>
            <a:r>
              <a:rPr lang="en-US" altLang="en-US" sz="3200" b="1" dirty="0">
                <a:solidFill>
                  <a:schemeClr val="tx1"/>
                </a:solidFill>
              </a:rPr>
              <a:t>Annual Membership Meeting – 2026</a:t>
            </a:r>
            <a:br>
              <a:rPr lang="en-US" altLang="en-US" sz="3200" b="1" dirty="0">
                <a:solidFill>
                  <a:schemeClr val="tx1"/>
                </a:solidFill>
              </a:rPr>
            </a:br>
            <a:r>
              <a:rPr lang="en-US" altLang="en-US" sz="3200" b="1" dirty="0">
                <a:solidFill>
                  <a:schemeClr val="tx1"/>
                </a:solidFill>
              </a:rPr>
              <a:t>A Sustainable Vision for Greer</a:t>
            </a:r>
          </a:p>
        </p:txBody>
      </p:sp>
      <p:pic>
        <p:nvPicPr>
          <p:cNvPr id="3" name="Picture 2" descr="A forest with trees and a lake">
            <a:extLst>
              <a:ext uri="{FF2B5EF4-FFF2-40B4-BE49-F238E27FC236}">
                <a16:creationId xmlns:a16="http://schemas.microsoft.com/office/drawing/2014/main" id="{B1F7DF13-2F2C-48A0-E628-69FC15B5E9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0" y="1828800"/>
            <a:ext cx="8648700" cy="49242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533400" y="304800"/>
            <a:ext cx="7851648" cy="1219200"/>
          </a:xfrm>
          <a:ln>
            <a:miter lim="800000"/>
            <a:headEnd/>
            <a:tailEnd/>
          </a:ln>
        </p:spPr>
        <p:txBody>
          <a:bodyPr/>
          <a:lstStyle/>
          <a:p>
            <a:pPr algn="ctr" eaLnBrk="1" fontAlgn="auto" hangingPunct="1">
              <a:spcAft>
                <a:spcPts val="0"/>
              </a:spcAft>
              <a:defRPr/>
            </a:pPr>
            <a:r>
              <a:rPr lang="en-US" sz="5400" dirty="0">
                <a:solidFill>
                  <a:schemeClr val="tx1"/>
                </a:solidFill>
                <a:effectLst>
                  <a:outerShdw blurRad="38100" dist="38100" dir="2700000" algn="tl">
                    <a:srgbClr val="000000">
                      <a:alpha val="43137"/>
                    </a:srgbClr>
                  </a:outerShdw>
                </a:effectLst>
              </a:rPr>
              <a:t>Welcome</a:t>
            </a:r>
          </a:p>
        </p:txBody>
      </p:sp>
      <p:sp>
        <p:nvSpPr>
          <p:cNvPr id="10243" name="Subtitle 4"/>
          <p:cNvSpPr>
            <a:spLocks noGrp="1"/>
          </p:cNvSpPr>
          <p:nvPr>
            <p:ph type="subTitle" idx="1"/>
          </p:nvPr>
        </p:nvSpPr>
        <p:spPr>
          <a:xfrm>
            <a:off x="2362200" y="3810000"/>
            <a:ext cx="4191000" cy="990600"/>
          </a:xfrm>
        </p:spPr>
        <p:txBody>
          <a:bodyPr>
            <a:normAutofit lnSpcReduction="10000"/>
          </a:bodyPr>
          <a:lstStyle/>
          <a:p>
            <a:pPr marR="0" algn="ctr" eaLnBrk="1" hangingPunct="1"/>
            <a:endParaRPr lang="en-US" altLang="en-US" sz="6000" b="1" dirty="0">
              <a:solidFill>
                <a:schemeClr val="bg1"/>
              </a:solidFill>
              <a:latin typeface="Calibri" pitchFamily="34" charset="0"/>
              <a:ea typeface="Calibri" pitchFamily="34" charset="0"/>
              <a:cs typeface="Calibri" pitchFamily="34" charset="0"/>
            </a:endParaRPr>
          </a:p>
        </p:txBody>
      </p:sp>
      <p:pic>
        <p:nvPicPr>
          <p:cNvPr id="10244"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1828800"/>
            <a:ext cx="4248150" cy="477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457200"/>
            <a:ext cx="8229600" cy="762000"/>
          </a:xfrm>
        </p:spPr>
        <p:txBody>
          <a:bodyPr/>
          <a:lstStyle/>
          <a:p>
            <a:pPr algn="ctr" eaLnBrk="1" hangingPunct="1"/>
            <a:r>
              <a:rPr lang="en-US" altLang="en-US" sz="4000" b="1" dirty="0"/>
              <a:t>What is The Greer Coalition Inc. ?</a:t>
            </a:r>
          </a:p>
        </p:txBody>
      </p:sp>
      <p:sp>
        <p:nvSpPr>
          <p:cNvPr id="3" name="Content Placeholder 2"/>
          <p:cNvSpPr>
            <a:spLocks noGrp="1"/>
          </p:cNvSpPr>
          <p:nvPr>
            <p:ph idx="1"/>
          </p:nvPr>
        </p:nvSpPr>
        <p:spPr>
          <a:xfrm>
            <a:off x="457200" y="1295400"/>
            <a:ext cx="8229600" cy="5257800"/>
          </a:xfrm>
        </p:spPr>
        <p:txBody>
          <a:bodyPr>
            <a:normAutofit lnSpcReduction="10000"/>
          </a:bodyPr>
          <a:lstStyle/>
          <a:p>
            <a:pPr marL="274320" indent="-274320" eaLnBrk="1" fontAlgn="auto" hangingPunct="1">
              <a:spcAft>
                <a:spcPts val="0"/>
              </a:spcAft>
              <a:buClr>
                <a:schemeClr val="bg2">
                  <a:lumMod val="20000"/>
                  <a:lumOff val="80000"/>
                </a:schemeClr>
              </a:buClr>
              <a:buFont typeface="Wingdings 2"/>
              <a:buChar char=""/>
              <a:defRPr/>
            </a:pPr>
            <a:r>
              <a:rPr lang="en-US" sz="3200" b="1" dirty="0">
                <a:solidFill>
                  <a:schemeClr val="tx2"/>
                </a:solidFill>
                <a:latin typeface="+mj-lt"/>
              </a:rPr>
              <a:t>A Coalition of citizens of Greer dedicated to keeping residents informed regarding the broad spectrum of land use issues impacting our community.</a:t>
            </a:r>
          </a:p>
          <a:p>
            <a:pPr marL="274320" indent="-274320" eaLnBrk="1" fontAlgn="auto" hangingPunct="1">
              <a:spcAft>
                <a:spcPts val="0"/>
              </a:spcAft>
              <a:buClr>
                <a:schemeClr val="bg2">
                  <a:lumMod val="20000"/>
                  <a:lumOff val="80000"/>
                </a:schemeClr>
              </a:buClr>
              <a:buFont typeface="Wingdings 2"/>
              <a:buChar char=""/>
              <a:defRPr/>
            </a:pPr>
            <a:r>
              <a:rPr lang="en-US" sz="3200" b="1" dirty="0">
                <a:solidFill>
                  <a:schemeClr val="tx2"/>
                </a:solidFill>
                <a:latin typeface="+mj-lt"/>
              </a:rPr>
              <a:t>Our guiding light is a vision to preserve the character of Greer.</a:t>
            </a:r>
          </a:p>
          <a:p>
            <a:pPr marL="274320" indent="-274320" eaLnBrk="1" fontAlgn="auto" hangingPunct="1">
              <a:spcAft>
                <a:spcPts val="0"/>
              </a:spcAft>
              <a:buClr>
                <a:schemeClr val="bg2">
                  <a:lumMod val="20000"/>
                  <a:lumOff val="80000"/>
                </a:schemeClr>
              </a:buClr>
              <a:buFont typeface="Wingdings 2"/>
              <a:buChar char=""/>
              <a:defRPr/>
            </a:pPr>
            <a:r>
              <a:rPr lang="en-US" sz="3200" b="1" dirty="0">
                <a:solidFill>
                  <a:schemeClr val="tx2"/>
                </a:solidFill>
                <a:latin typeface="+mj-lt"/>
              </a:rPr>
              <a:t>The GCI keeps track of activities in Greer in relation to existing ordinances.</a:t>
            </a:r>
          </a:p>
          <a:p>
            <a:pPr marL="274320" indent="-274320" eaLnBrk="1" fontAlgn="auto" hangingPunct="1">
              <a:spcAft>
                <a:spcPts val="0"/>
              </a:spcAft>
              <a:buClr>
                <a:schemeClr val="bg2">
                  <a:lumMod val="20000"/>
                  <a:lumOff val="80000"/>
                </a:schemeClr>
              </a:buClr>
              <a:buFont typeface="Wingdings 2"/>
              <a:buChar char=""/>
              <a:defRPr/>
            </a:pPr>
            <a:r>
              <a:rPr lang="en-US" sz="3200" b="1" dirty="0">
                <a:solidFill>
                  <a:schemeClr val="tx2"/>
                </a:solidFill>
                <a:latin typeface="+mj-lt"/>
              </a:rPr>
              <a:t>Dedicated to informing and representing its members regarding impacts on land usage, and planning and zoning </a:t>
            </a:r>
          </a:p>
          <a:p>
            <a:pPr marL="274320" indent="-274320" eaLnBrk="1" fontAlgn="auto" hangingPunct="1">
              <a:spcAft>
                <a:spcPts val="0"/>
              </a:spcAft>
              <a:buClr>
                <a:schemeClr val="accent3"/>
              </a:buClr>
              <a:buFont typeface="Wingdings 2"/>
              <a:buChar char=""/>
              <a:defRPr/>
            </a:pPr>
            <a:endParaRPr lang="en-US" sz="3200" b="1" dirty="0">
              <a:solidFill>
                <a:schemeClr val="bg1"/>
              </a:solidFill>
              <a:latin typeface="+mj-lt"/>
            </a:endParaRP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85800"/>
          </a:xfrm>
        </p:spPr>
        <p:txBody>
          <a:bodyPr>
            <a:normAutofit fontScale="90000"/>
          </a:bodyPr>
          <a:lstStyle/>
          <a:p>
            <a:pPr lvl="0" algn="ctr"/>
            <a:r>
              <a:rPr lang="en-US" sz="3600" b="1" dirty="0"/>
              <a:t>Goals for Annual Meeting</a:t>
            </a:r>
            <a:br>
              <a:rPr lang="en-US" sz="3600" dirty="0"/>
            </a:br>
            <a:endParaRPr lang="en-US" sz="3600" dirty="0"/>
          </a:p>
        </p:txBody>
      </p:sp>
      <p:sp>
        <p:nvSpPr>
          <p:cNvPr id="3" name="Content Placeholder 2"/>
          <p:cNvSpPr>
            <a:spLocks noGrp="1"/>
          </p:cNvSpPr>
          <p:nvPr>
            <p:ph idx="1"/>
          </p:nvPr>
        </p:nvSpPr>
        <p:spPr>
          <a:xfrm>
            <a:off x="457200" y="1295400"/>
            <a:ext cx="8229600" cy="5257799"/>
          </a:xfrm>
        </p:spPr>
        <p:txBody>
          <a:bodyPr>
            <a:noAutofit/>
          </a:bodyPr>
          <a:lstStyle/>
          <a:p>
            <a:pPr lvl="1">
              <a:buClr>
                <a:schemeClr val="bg2">
                  <a:lumMod val="20000"/>
                  <a:lumOff val="80000"/>
                </a:schemeClr>
              </a:buClr>
            </a:pPr>
            <a:r>
              <a:rPr lang="en-US" sz="3200" b="1" dirty="0">
                <a:solidFill>
                  <a:schemeClr val="accent2"/>
                </a:solidFill>
                <a:latin typeface="Arial" panose="020B0604020202020204" pitchFamily="34" charset="0"/>
                <a:cs typeface="Arial" panose="020B0604020202020204" pitchFamily="34" charset="0"/>
              </a:rPr>
              <a:t>Introduce current board members</a:t>
            </a:r>
          </a:p>
          <a:p>
            <a:pPr lvl="1">
              <a:buClr>
                <a:schemeClr val="bg2">
                  <a:lumMod val="20000"/>
                  <a:lumOff val="80000"/>
                </a:schemeClr>
              </a:buClr>
            </a:pPr>
            <a:r>
              <a:rPr lang="en-US" sz="3200" b="1" dirty="0">
                <a:solidFill>
                  <a:schemeClr val="accent2"/>
                </a:solidFill>
                <a:latin typeface="Arial" panose="020B0604020202020204" pitchFamily="34" charset="0"/>
                <a:cs typeface="Arial" panose="020B0604020202020204" pitchFamily="34" charset="0"/>
              </a:rPr>
              <a:t>Approve current board composition</a:t>
            </a:r>
          </a:p>
          <a:p>
            <a:pPr lvl="1">
              <a:buClr>
                <a:schemeClr val="bg2">
                  <a:lumMod val="20000"/>
                  <a:lumOff val="80000"/>
                </a:schemeClr>
              </a:buClr>
            </a:pPr>
            <a:r>
              <a:rPr lang="en-US" sz="3200" b="1" dirty="0">
                <a:solidFill>
                  <a:schemeClr val="accent2"/>
                </a:solidFill>
                <a:latin typeface="Arial" panose="020B0604020202020204" pitchFamily="34" charset="0"/>
                <a:cs typeface="Arial" panose="020B0604020202020204" pitchFamily="34" charset="0"/>
              </a:rPr>
              <a:t>Review GCI goals and activities:</a:t>
            </a:r>
          </a:p>
          <a:p>
            <a:pPr lvl="2">
              <a:buClr>
                <a:schemeClr val="bg2">
                  <a:lumMod val="20000"/>
                  <a:lumOff val="80000"/>
                </a:schemeClr>
              </a:buClr>
            </a:pPr>
            <a:r>
              <a:rPr lang="en-US" sz="3000" b="1" dirty="0">
                <a:solidFill>
                  <a:schemeClr val="accent2"/>
                </a:solidFill>
                <a:latin typeface="Arial" panose="020B0604020202020204" pitchFamily="34" charset="0"/>
                <a:cs typeface="Arial" panose="020B0604020202020204" pitchFamily="34" charset="0"/>
              </a:rPr>
              <a:t>- Article 6 and Condominium Development</a:t>
            </a:r>
          </a:p>
          <a:p>
            <a:pPr lvl="2">
              <a:buClr>
                <a:schemeClr val="bg2">
                  <a:lumMod val="20000"/>
                  <a:lumOff val="80000"/>
                </a:schemeClr>
              </a:buClr>
            </a:pPr>
            <a:r>
              <a:rPr lang="en-US" sz="3000" b="1" dirty="0">
                <a:solidFill>
                  <a:schemeClr val="accent2"/>
                </a:solidFill>
                <a:latin typeface="Arial" panose="020B0604020202020204" pitchFamily="34" charset="0"/>
                <a:cs typeface="Arial" panose="020B0604020202020204" pitchFamily="34" charset="0"/>
              </a:rPr>
              <a:t>- </a:t>
            </a:r>
            <a:r>
              <a:rPr lang="en-US" sz="3200" b="1" dirty="0">
                <a:solidFill>
                  <a:srgbClr val="0070C0"/>
                </a:solidFill>
                <a:latin typeface="Arial" panose="020B0604020202020204" pitchFamily="34" charset="0"/>
                <a:cs typeface="Arial" panose="020B0604020202020204" pitchFamily="34" charset="0"/>
              </a:rPr>
              <a:t>Greer Firewise &amp; Wildfire Mitigation Group</a:t>
            </a:r>
          </a:p>
          <a:p>
            <a:pPr lvl="2">
              <a:buClr>
                <a:schemeClr val="bg2">
                  <a:lumMod val="20000"/>
                  <a:lumOff val="80000"/>
                </a:schemeClr>
              </a:buClr>
            </a:pPr>
            <a:endParaRPr lang="en-US" sz="3200" b="1" dirty="0">
              <a:solidFill>
                <a:schemeClr val="accent2"/>
              </a:solidFill>
              <a:latin typeface="Arial" panose="020B0604020202020204" pitchFamily="34" charset="0"/>
              <a:cs typeface="Arial" panose="020B0604020202020204" pitchFamily="34" charset="0"/>
            </a:endParaRPr>
          </a:p>
          <a:p>
            <a:pPr lvl="1">
              <a:buClr>
                <a:schemeClr val="bg2">
                  <a:lumMod val="20000"/>
                  <a:lumOff val="80000"/>
                </a:schemeClr>
              </a:buClr>
            </a:pPr>
            <a:r>
              <a:rPr lang="en-US" sz="3200" b="1" dirty="0">
                <a:solidFill>
                  <a:schemeClr val="accent2"/>
                </a:solidFill>
                <a:latin typeface="Arial" panose="020B0604020202020204" pitchFamily="34" charset="0"/>
                <a:cs typeface="Arial" panose="020B0604020202020204" pitchFamily="34" charset="0"/>
              </a:rPr>
              <a:t>Gain input from the membership</a:t>
            </a:r>
          </a:p>
        </p:txBody>
      </p:sp>
      <p:graphicFrame>
        <p:nvGraphicFramePr>
          <p:cNvPr id="4" name="Table 3">
            <a:extLst>
              <a:ext uri="{FF2B5EF4-FFF2-40B4-BE49-F238E27FC236}">
                <a16:creationId xmlns:a16="http://schemas.microsoft.com/office/drawing/2014/main" id="{9562CB71-B89E-F42C-336D-76032A6A42D7}"/>
              </a:ext>
            </a:extLst>
          </p:cNvPr>
          <p:cNvGraphicFramePr>
            <a:graphicFrameLocks noGrp="1"/>
          </p:cNvGraphicFramePr>
          <p:nvPr>
            <p:extLst>
              <p:ext uri="{D42A27DB-BD31-4B8C-83A1-F6EECF244321}">
                <p14:modId xmlns:p14="http://schemas.microsoft.com/office/powerpoint/2010/main" val="916570566"/>
              </p:ext>
            </p:extLst>
          </p:nvPr>
        </p:nvGraphicFramePr>
        <p:xfrm>
          <a:off x="8305800" y="5250180"/>
          <a:ext cx="228600" cy="624840"/>
        </p:xfrm>
        <a:graphic>
          <a:graphicData uri="http://schemas.openxmlformats.org/drawingml/2006/table">
            <a:tbl>
              <a:tblPr/>
              <a:tblGrid>
                <a:gridCol w="228600">
                  <a:extLst>
                    <a:ext uri="{9D8B030D-6E8A-4147-A177-3AD203B41FA5}">
                      <a16:colId xmlns:a16="http://schemas.microsoft.com/office/drawing/2014/main" val="1265856425"/>
                    </a:ext>
                  </a:extLst>
                </a:gridCol>
              </a:tblGrid>
              <a:tr h="0">
                <a:tc>
                  <a:txBody>
                    <a:bodyPr/>
                    <a:lstStyle/>
                    <a:p>
                      <a:endParaRPr lang="en-US" dirty="0">
                        <a:effectLst/>
                      </a:endParaRPr>
                    </a:p>
                  </a:txBody>
                  <a:tcPr marL="19050" marR="19050" marT="19050" marB="19050">
                    <a:lnL>
                      <a:noFill/>
                    </a:lnL>
                    <a:lnR>
                      <a:noFill/>
                    </a:lnR>
                    <a:lnT>
                      <a:noFill/>
                    </a:lnT>
                    <a:lnB>
                      <a:noFill/>
                    </a:lnB>
                    <a:solidFill>
                      <a:srgbClr val="FFFFFF"/>
                    </a:solidFill>
                  </a:tcPr>
                </a:tc>
                <a:extLst>
                  <a:ext uri="{0D108BD9-81ED-4DB2-BD59-A6C34878D82A}">
                    <a16:rowId xmlns:a16="http://schemas.microsoft.com/office/drawing/2014/main" val="3144571154"/>
                  </a:ext>
                </a:extLst>
              </a:tr>
              <a:tr h="0">
                <a:tc>
                  <a:txBody>
                    <a:bodyPr/>
                    <a:lstStyle/>
                    <a:p>
                      <a:endParaRPr lang="en-US" dirty="0">
                        <a:effectLst/>
                      </a:endParaRPr>
                    </a:p>
                  </a:txBody>
                  <a:tcPr marL="19050" marR="19050" marT="19050" marB="19050">
                    <a:lnL>
                      <a:noFill/>
                    </a:lnL>
                    <a:lnR>
                      <a:noFill/>
                    </a:lnR>
                    <a:lnT>
                      <a:noFill/>
                    </a:lnT>
                    <a:lnB>
                      <a:noFill/>
                    </a:lnB>
                    <a:solidFill>
                      <a:srgbClr val="FFFFFF"/>
                    </a:solidFill>
                  </a:tcPr>
                </a:tc>
                <a:extLst>
                  <a:ext uri="{0D108BD9-81ED-4DB2-BD59-A6C34878D82A}">
                    <a16:rowId xmlns:a16="http://schemas.microsoft.com/office/drawing/2014/main" val="1283010672"/>
                  </a:ext>
                </a:extLst>
              </a:tr>
            </a:tbl>
          </a:graphicData>
        </a:graphic>
      </p:graphicFrame>
    </p:spTree>
    <p:extLst>
      <p:ext uri="{BB962C8B-B14F-4D97-AF65-F5344CB8AC3E}">
        <p14:creationId xmlns:p14="http://schemas.microsoft.com/office/powerpoint/2010/main" val="3341357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533400" y="533400"/>
            <a:ext cx="8229600" cy="609600"/>
          </a:xfrm>
        </p:spPr>
        <p:txBody>
          <a:bodyPr>
            <a:normAutofit fontScale="90000"/>
          </a:bodyPr>
          <a:lstStyle/>
          <a:p>
            <a:pPr algn="ctr" eaLnBrk="1" hangingPunct="1"/>
            <a:r>
              <a:rPr lang="en-US" altLang="en-US" sz="4000" b="1" dirty="0">
                <a:solidFill>
                  <a:schemeClr val="accent2"/>
                </a:solidFill>
              </a:rPr>
              <a:t>2026 GCI Board Members</a:t>
            </a:r>
          </a:p>
        </p:txBody>
      </p:sp>
      <p:sp>
        <p:nvSpPr>
          <p:cNvPr id="12291" name="Content Placeholder 2"/>
          <p:cNvSpPr>
            <a:spLocks noGrp="1"/>
          </p:cNvSpPr>
          <p:nvPr>
            <p:ph sz="half" idx="1"/>
          </p:nvPr>
        </p:nvSpPr>
        <p:spPr>
          <a:xfrm>
            <a:off x="411482" y="1425987"/>
            <a:ext cx="7924800" cy="4892040"/>
          </a:xfrm>
        </p:spPr>
        <p:txBody>
          <a:bodyPr>
            <a:normAutofit fontScale="40000" lnSpcReduction="20000"/>
          </a:bodyPr>
          <a:lstStyle/>
          <a:p>
            <a:pPr eaLnBrk="1" hangingPunct="1">
              <a:buClr>
                <a:schemeClr val="bg2">
                  <a:lumMod val="20000"/>
                  <a:lumOff val="80000"/>
                </a:schemeClr>
              </a:buClr>
            </a:pPr>
            <a:r>
              <a:rPr lang="en-US" altLang="en-US" sz="5500" dirty="0">
                <a:solidFill>
                  <a:srgbClr val="0070C0"/>
                </a:solidFill>
                <a:latin typeface="Arial" panose="020B0604020202020204" pitchFamily="34" charset="0"/>
                <a:ea typeface="Calibri" pitchFamily="34" charset="0"/>
                <a:cs typeface="Arial" panose="020B0604020202020204" pitchFamily="34" charset="0"/>
              </a:rPr>
              <a:t>Fred Fiastro, President </a:t>
            </a:r>
          </a:p>
          <a:p>
            <a:pPr eaLnBrk="1" hangingPunct="1">
              <a:buClr>
                <a:schemeClr val="bg2">
                  <a:lumMod val="20000"/>
                  <a:lumOff val="80000"/>
                </a:schemeClr>
              </a:buClr>
            </a:pPr>
            <a:endParaRPr lang="en-US" altLang="en-US" sz="5500" dirty="0">
              <a:solidFill>
                <a:srgbClr val="0070C0"/>
              </a:solidFill>
              <a:latin typeface="Arial" panose="020B0604020202020204" pitchFamily="34" charset="0"/>
              <a:ea typeface="Calibri" pitchFamily="34" charset="0"/>
              <a:cs typeface="Arial" panose="020B0604020202020204" pitchFamily="34" charset="0"/>
            </a:endParaRPr>
          </a:p>
          <a:p>
            <a:pPr>
              <a:buClr>
                <a:schemeClr val="bg2">
                  <a:lumMod val="20000"/>
                  <a:lumOff val="80000"/>
                </a:schemeClr>
              </a:buClr>
            </a:pPr>
            <a:r>
              <a:rPr lang="en-US" altLang="en-US" sz="5500" dirty="0">
                <a:solidFill>
                  <a:srgbClr val="0070C0"/>
                </a:solidFill>
                <a:latin typeface="Arial" panose="020B0604020202020204" pitchFamily="34" charset="0"/>
                <a:ea typeface="Calibri" pitchFamily="34" charset="0"/>
                <a:cs typeface="Arial" panose="020B0604020202020204" pitchFamily="34" charset="0"/>
              </a:rPr>
              <a:t>Kate  Darling: Secretary; Proprietor of “Mainstreet Cabins”</a:t>
            </a:r>
          </a:p>
          <a:p>
            <a:pPr marL="0" indent="0">
              <a:buClr>
                <a:schemeClr val="bg2">
                  <a:lumMod val="20000"/>
                  <a:lumOff val="80000"/>
                </a:schemeClr>
              </a:buClr>
              <a:buNone/>
            </a:pPr>
            <a:endParaRPr lang="en-US" altLang="en-US" sz="5500" dirty="0">
              <a:solidFill>
                <a:srgbClr val="0070C0"/>
              </a:solidFill>
              <a:latin typeface="Arial" panose="020B0604020202020204" pitchFamily="34" charset="0"/>
              <a:ea typeface="Calibri" pitchFamily="34" charset="0"/>
              <a:cs typeface="Arial" panose="020B0604020202020204" pitchFamily="34" charset="0"/>
            </a:endParaRPr>
          </a:p>
          <a:p>
            <a:pPr>
              <a:buClr>
                <a:schemeClr val="bg2">
                  <a:lumMod val="20000"/>
                  <a:lumOff val="80000"/>
                </a:schemeClr>
              </a:buClr>
            </a:pPr>
            <a:r>
              <a:rPr lang="en-US" altLang="en-US" sz="5500" dirty="0">
                <a:solidFill>
                  <a:srgbClr val="0070C0"/>
                </a:solidFill>
                <a:latin typeface="Arial" panose="020B0604020202020204" pitchFamily="34" charset="0"/>
                <a:ea typeface="Calibri" pitchFamily="34" charset="0"/>
                <a:cs typeface="Arial" panose="020B0604020202020204" pitchFamily="34" charset="0"/>
              </a:rPr>
              <a:t>Richard Mosher: Treasurer </a:t>
            </a:r>
            <a:r>
              <a:rPr lang="en-US" sz="5500" dirty="0">
                <a:solidFill>
                  <a:srgbClr val="0070C0"/>
                </a:solidFill>
                <a:highlight>
                  <a:srgbClr val="FFFFFF"/>
                </a:highlight>
                <a:latin typeface="Arial" panose="020B0604020202020204" pitchFamily="34" charset="0"/>
                <a:ea typeface="Times New Roman" panose="02020603050405020304" pitchFamily="18" charset="0"/>
                <a:cs typeface="Arial" panose="020B0604020202020204" pitchFamily="34" charset="0"/>
              </a:rPr>
              <a:t>  </a:t>
            </a:r>
          </a:p>
          <a:p>
            <a:pPr eaLnBrk="1" hangingPunct="1">
              <a:buClr>
                <a:schemeClr val="bg2">
                  <a:lumMod val="20000"/>
                  <a:lumOff val="80000"/>
                </a:schemeClr>
              </a:buClr>
            </a:pPr>
            <a:endParaRPr lang="en-US" altLang="en-US" sz="5500" dirty="0">
              <a:solidFill>
                <a:srgbClr val="0070C0"/>
              </a:solidFill>
              <a:latin typeface="Arial" panose="020B0604020202020204" pitchFamily="34" charset="0"/>
              <a:ea typeface="Calibri" pitchFamily="34" charset="0"/>
              <a:cs typeface="Arial" panose="020B0604020202020204" pitchFamily="34" charset="0"/>
            </a:endParaRPr>
          </a:p>
          <a:p>
            <a:pPr eaLnBrk="1" hangingPunct="1">
              <a:buClr>
                <a:schemeClr val="bg2">
                  <a:lumMod val="20000"/>
                  <a:lumOff val="80000"/>
                </a:schemeClr>
              </a:buClr>
            </a:pPr>
            <a:r>
              <a:rPr lang="en-US" altLang="en-US" sz="5500" dirty="0">
                <a:solidFill>
                  <a:srgbClr val="0070C0"/>
                </a:solidFill>
                <a:latin typeface="Arial" panose="020B0604020202020204" pitchFamily="34" charset="0"/>
                <a:ea typeface="Calibri" pitchFamily="34" charset="0"/>
                <a:cs typeface="Arial" panose="020B0604020202020204" pitchFamily="34" charset="0"/>
              </a:rPr>
              <a:t>Stewart Smith: retired successful businessman with deep ties in Arizona</a:t>
            </a:r>
            <a:endParaRPr lang="en-US" sz="5500" dirty="0">
              <a:solidFill>
                <a:srgbClr val="0070C0"/>
              </a:solidFill>
              <a:highlight>
                <a:srgbClr val="FFFFFF"/>
              </a:highlight>
              <a:latin typeface="Arial" panose="020B0604020202020204" pitchFamily="34" charset="0"/>
              <a:ea typeface="Times New Roman" panose="02020603050405020304" pitchFamily="18" charset="0"/>
              <a:cs typeface="Arial" panose="020B0604020202020204" pitchFamily="34" charset="0"/>
            </a:endParaRPr>
          </a:p>
          <a:p>
            <a:pPr eaLnBrk="1" hangingPunct="1">
              <a:buClr>
                <a:schemeClr val="bg2">
                  <a:lumMod val="20000"/>
                  <a:lumOff val="80000"/>
                </a:schemeClr>
              </a:buClr>
            </a:pPr>
            <a:endParaRPr lang="en-US" sz="5500" dirty="0">
              <a:solidFill>
                <a:srgbClr val="0070C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endParaRPr>
          </a:p>
          <a:p>
            <a:pPr eaLnBrk="1" hangingPunct="1">
              <a:buClr>
                <a:schemeClr val="bg2">
                  <a:lumMod val="20000"/>
                  <a:lumOff val="80000"/>
                </a:schemeClr>
              </a:buClr>
            </a:pPr>
            <a:endParaRPr lang="en-US" altLang="en-US" sz="5000" b="1" dirty="0">
              <a:solidFill>
                <a:schemeClr val="bg1"/>
              </a:solidFill>
              <a:latin typeface="Calibri" pitchFamily="34" charset="0"/>
              <a:ea typeface="Calibri" pitchFamily="34" charset="0"/>
              <a:cs typeface="Calibri" pitchFamily="34" charset="0"/>
            </a:endParaRPr>
          </a:p>
          <a:p>
            <a:pPr eaLnBrk="1" hangingPunct="1">
              <a:buClr>
                <a:schemeClr val="bg2">
                  <a:lumMod val="20000"/>
                  <a:lumOff val="80000"/>
                </a:schemeClr>
              </a:buClr>
            </a:pPr>
            <a:endParaRPr lang="en-US" altLang="en-US" sz="5000" b="1" dirty="0">
              <a:solidFill>
                <a:schemeClr val="bg1"/>
              </a:solidFill>
              <a:latin typeface="Calibri" pitchFamily="34" charset="0"/>
              <a:ea typeface="Calibri" pitchFamily="34" charset="0"/>
              <a:cs typeface="Calibri" pitchFamily="34" charset="0"/>
            </a:endParaRPr>
          </a:p>
          <a:p>
            <a:pPr eaLnBrk="1" hangingPunct="1"/>
            <a:endParaRPr lang="en-US" altLang="en-US" dirty="0">
              <a:solidFill>
                <a:schemeClr val="bg1"/>
              </a:solidFill>
            </a:endParaRPr>
          </a:p>
        </p:txBody>
      </p:sp>
      <p:sp>
        <p:nvSpPr>
          <p:cNvPr id="12292" name="Content Placeholder 3"/>
          <p:cNvSpPr>
            <a:spLocks noGrp="1"/>
          </p:cNvSpPr>
          <p:nvPr>
            <p:ph sz="half" idx="2"/>
          </p:nvPr>
        </p:nvSpPr>
        <p:spPr>
          <a:xfrm flipH="1">
            <a:off x="8686799" y="6172199"/>
            <a:ext cx="45719" cy="182725"/>
          </a:xfrm>
        </p:spPr>
        <p:txBody>
          <a:bodyPr>
            <a:normAutofit fontScale="40000" lnSpcReduction="20000"/>
          </a:bodyPr>
          <a:lstStyle/>
          <a:p>
            <a:pPr eaLnBrk="1" hangingPunct="1">
              <a:buClr>
                <a:schemeClr val="bg2">
                  <a:lumMod val="20000"/>
                  <a:lumOff val="80000"/>
                </a:schemeClr>
              </a:buClr>
            </a:pPr>
            <a:r>
              <a:rPr lang="en-US" altLang="en-US" b="1" dirty="0">
                <a:solidFill>
                  <a:schemeClr val="bg1"/>
                </a:solidFill>
                <a:latin typeface="Calibri" pitchFamily="34" charset="0"/>
                <a:ea typeface="Calibri" pitchFamily="34" charset="0"/>
                <a:cs typeface="Calibri" pitchFamily="34" charset="0"/>
              </a:rPr>
              <a:t>, </a:t>
            </a:r>
          </a:p>
          <a:p>
            <a:pPr eaLnBrk="1" hangingPunct="1">
              <a:buClr>
                <a:schemeClr val="bg2">
                  <a:lumMod val="20000"/>
                  <a:lumOff val="80000"/>
                </a:schemeClr>
              </a:buClr>
            </a:pPr>
            <a:endParaRPr lang="en-US" altLang="en-US" b="1" dirty="0">
              <a:solidFill>
                <a:schemeClr val="bg1"/>
              </a:solidFill>
              <a:latin typeface="Calibri" pitchFamily="34" charset="0"/>
              <a:ea typeface="Calibri" pitchFamily="34" charset="0"/>
              <a:cs typeface="Calibri" pitchFamily="34" charset="0"/>
            </a:endParaRPr>
          </a:p>
        </p:txBody>
      </p:sp>
    </p:spTree>
  </p:cSld>
  <p:clrMapOvr>
    <a:masterClrMapping/>
  </p:clrMapOvr>
  <p:transition>
    <p:wipe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47509-780F-52E6-2E73-8AA1C2D2FF73}"/>
              </a:ext>
            </a:extLst>
          </p:cNvPr>
          <p:cNvSpPr>
            <a:spLocks noGrp="1"/>
          </p:cNvSpPr>
          <p:nvPr>
            <p:ph type="title"/>
          </p:nvPr>
        </p:nvSpPr>
        <p:spPr/>
        <p:txBody>
          <a:bodyPr/>
          <a:lstStyle/>
          <a:p>
            <a:pPr algn="ctr"/>
            <a:r>
              <a:rPr lang="en-US" altLang="en-US" b="1" dirty="0">
                <a:solidFill>
                  <a:schemeClr val="accent2"/>
                </a:solidFill>
              </a:rPr>
              <a:t>2025 GCI Board Members</a:t>
            </a:r>
            <a:endParaRPr lang="en-US" dirty="0"/>
          </a:p>
        </p:txBody>
      </p:sp>
      <p:sp>
        <p:nvSpPr>
          <p:cNvPr id="3" name="Content Placeholder 2">
            <a:extLst>
              <a:ext uri="{FF2B5EF4-FFF2-40B4-BE49-F238E27FC236}">
                <a16:creationId xmlns:a16="http://schemas.microsoft.com/office/drawing/2014/main" id="{B0C0FA54-99A6-7A15-EA5A-F14084E7BC7D}"/>
              </a:ext>
            </a:extLst>
          </p:cNvPr>
          <p:cNvSpPr>
            <a:spLocks noGrp="1"/>
          </p:cNvSpPr>
          <p:nvPr>
            <p:ph idx="1"/>
          </p:nvPr>
        </p:nvSpPr>
        <p:spPr/>
        <p:txBody>
          <a:bodyPr/>
          <a:lstStyle/>
          <a:p>
            <a:pPr>
              <a:buClr>
                <a:schemeClr val="bg2">
                  <a:lumMod val="20000"/>
                  <a:lumOff val="80000"/>
                </a:schemeClr>
              </a:buClr>
            </a:pPr>
            <a:r>
              <a:rPr lang="en-US" sz="2000" b="1" dirty="0">
                <a:solidFill>
                  <a:srgbClr val="0070C0"/>
                </a:solidFill>
                <a:highlight>
                  <a:srgbClr val="FFFFFF"/>
                </a:highlight>
                <a:latin typeface="Arial" panose="020B0604020202020204" pitchFamily="34" charset="0"/>
                <a:ea typeface="Times New Roman" panose="02020603050405020304" pitchFamily="18" charset="0"/>
                <a:cs typeface="Arial" panose="020B0604020202020204" pitchFamily="34" charset="0"/>
              </a:rPr>
              <a:t>Ken Western: Communications</a:t>
            </a:r>
          </a:p>
          <a:p>
            <a:pPr>
              <a:buClr>
                <a:schemeClr val="bg2">
                  <a:lumMod val="20000"/>
                  <a:lumOff val="80000"/>
                </a:schemeClr>
              </a:buClr>
            </a:pPr>
            <a:endParaRPr lang="en-US" sz="2000" b="1" dirty="0">
              <a:solidFill>
                <a:srgbClr val="0070C0"/>
              </a:solidFill>
              <a:highlight>
                <a:srgbClr val="FFFFFF"/>
              </a:highlight>
              <a:latin typeface="Arial" panose="020B0604020202020204" pitchFamily="34" charset="0"/>
              <a:ea typeface="Times New Roman" panose="02020603050405020304" pitchFamily="18" charset="0"/>
              <a:cs typeface="Arial" panose="020B0604020202020204" pitchFamily="34" charset="0"/>
            </a:endParaRPr>
          </a:p>
          <a:p>
            <a:pPr>
              <a:buClr>
                <a:schemeClr val="bg2">
                  <a:lumMod val="20000"/>
                  <a:lumOff val="80000"/>
                </a:schemeClr>
              </a:buClr>
            </a:pPr>
            <a:r>
              <a:rPr lang="en-US" sz="2000" b="1" dirty="0">
                <a:solidFill>
                  <a:srgbClr val="0070C0"/>
                </a:solidFill>
                <a:highlight>
                  <a:srgbClr val="FFFFFF"/>
                </a:highlight>
                <a:latin typeface="Arial" panose="020B0604020202020204" pitchFamily="34" charset="0"/>
                <a:ea typeface="Times New Roman" panose="02020603050405020304" pitchFamily="18" charset="0"/>
                <a:cs typeface="Arial" panose="020B0604020202020204" pitchFamily="34" charset="0"/>
              </a:rPr>
              <a:t>Karen Steinbronn: Planning and Zoning</a:t>
            </a:r>
          </a:p>
          <a:p>
            <a:pPr>
              <a:buClr>
                <a:schemeClr val="bg2">
                  <a:lumMod val="20000"/>
                  <a:lumOff val="80000"/>
                </a:schemeClr>
              </a:buClr>
            </a:pPr>
            <a:endParaRPr lang="en-US" sz="2000" b="1" dirty="0">
              <a:solidFill>
                <a:srgbClr val="0070C0"/>
              </a:solidFill>
              <a:highlight>
                <a:srgbClr val="FFFFFF"/>
              </a:highlight>
              <a:latin typeface="Arial" panose="020B0604020202020204" pitchFamily="34" charset="0"/>
              <a:ea typeface="Times New Roman" panose="02020603050405020304" pitchFamily="18" charset="0"/>
              <a:cs typeface="Arial" panose="020B0604020202020204" pitchFamily="34" charset="0"/>
            </a:endParaRPr>
          </a:p>
          <a:p>
            <a:pPr>
              <a:buClr>
                <a:schemeClr val="bg2">
                  <a:lumMod val="20000"/>
                  <a:lumOff val="80000"/>
                </a:schemeClr>
              </a:buClr>
            </a:pPr>
            <a:r>
              <a:rPr lang="en-US" sz="2000" b="1" dirty="0">
                <a:solidFill>
                  <a:srgbClr val="0070C0"/>
                </a:solidFill>
                <a:highlight>
                  <a:srgbClr val="FFFFFF"/>
                </a:highlight>
                <a:latin typeface="Arial" panose="020B0604020202020204" pitchFamily="34" charset="0"/>
                <a:ea typeface="Times New Roman" panose="02020603050405020304" pitchFamily="18" charset="0"/>
                <a:cs typeface="Arial" panose="020B0604020202020204" pitchFamily="34" charset="0"/>
              </a:rPr>
              <a:t>Patrick Lytle: 26 year resident; Land Use Interest</a:t>
            </a:r>
          </a:p>
          <a:p>
            <a:endParaRPr lang="en-US" dirty="0"/>
          </a:p>
        </p:txBody>
      </p:sp>
    </p:spTree>
    <p:extLst>
      <p:ext uri="{BB962C8B-B14F-4D97-AF65-F5344CB8AC3E}">
        <p14:creationId xmlns:p14="http://schemas.microsoft.com/office/powerpoint/2010/main" val="1110719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B6222-BE32-8FAC-2DF3-9CC3705599C9}"/>
              </a:ext>
            </a:extLst>
          </p:cNvPr>
          <p:cNvSpPr>
            <a:spLocks noGrp="1"/>
          </p:cNvSpPr>
          <p:nvPr>
            <p:ph type="title"/>
          </p:nvPr>
        </p:nvSpPr>
        <p:spPr/>
        <p:txBody>
          <a:bodyPr/>
          <a:lstStyle/>
          <a:p>
            <a:r>
              <a:rPr lang="en-US"/>
              <a:t>Board Election 2026</a:t>
            </a:r>
            <a:br>
              <a:rPr lang="en-US"/>
            </a:br>
            <a:r>
              <a:rPr lang="en-US"/>
              <a:t>2 year Term</a:t>
            </a:r>
            <a:endParaRPr lang="en-US" dirty="0"/>
          </a:p>
        </p:txBody>
      </p:sp>
      <p:sp>
        <p:nvSpPr>
          <p:cNvPr id="3" name="Content Placeholder 2">
            <a:extLst>
              <a:ext uri="{FF2B5EF4-FFF2-40B4-BE49-F238E27FC236}">
                <a16:creationId xmlns:a16="http://schemas.microsoft.com/office/drawing/2014/main" id="{116281DA-2580-6D38-423C-6D63D5E027C7}"/>
              </a:ext>
            </a:extLst>
          </p:cNvPr>
          <p:cNvSpPr>
            <a:spLocks noGrp="1"/>
          </p:cNvSpPr>
          <p:nvPr>
            <p:ph idx="1"/>
          </p:nvPr>
        </p:nvSpPr>
        <p:spPr/>
        <p:txBody>
          <a:bodyPr>
            <a:normAutofit/>
          </a:bodyPr>
          <a:lstStyle/>
          <a:p>
            <a:r>
              <a:rPr lang="en-US" sz="3600" dirty="0"/>
              <a:t>Fred Fiastro</a:t>
            </a:r>
          </a:p>
          <a:p>
            <a:r>
              <a:rPr lang="en-US" sz="3600" dirty="0"/>
              <a:t>Richard Mosher</a:t>
            </a:r>
          </a:p>
          <a:p>
            <a:r>
              <a:rPr lang="en-US" sz="3600" dirty="0"/>
              <a:t>Stewart Smith</a:t>
            </a:r>
          </a:p>
        </p:txBody>
      </p:sp>
    </p:spTree>
    <p:extLst>
      <p:ext uri="{BB962C8B-B14F-4D97-AF65-F5344CB8AC3E}">
        <p14:creationId xmlns:p14="http://schemas.microsoft.com/office/powerpoint/2010/main" val="3453337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5AFB369-4673-4727-A7CD-D86AFE0AE0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0" cy="6866467"/>
            <a:chOff x="0" y="-8467"/>
            <a:chExt cx="12192000" cy="6866467"/>
          </a:xfrm>
        </p:grpSpPr>
        <p:sp>
          <p:nvSpPr>
            <p:cNvPr id="11" name="Freeform 14">
              <a:extLst>
                <a:ext uri="{FF2B5EF4-FFF2-40B4-BE49-F238E27FC236}">
                  <a16:creationId xmlns:a16="http://schemas.microsoft.com/office/drawing/2014/main" id="{50709826-4D6B-4A97-8DB3-5DA1666262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47263F58-6EE6-45B3-9BF2-C0BD5D30A5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5197CE03-EB81-4718-BEA1-C2D488961E5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A3451629-72D6-4E33-A99A-40FAF7445D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5">
              <a:extLst>
                <a:ext uri="{FF2B5EF4-FFF2-40B4-BE49-F238E27FC236}">
                  <a16:creationId xmlns:a16="http://schemas.microsoft.com/office/drawing/2014/main" id="{E04F0FD4-BCD5-4435-A6B5-A2E69303B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DE110F09-1C81-4E73-B5E9-D857CD879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7">
              <a:extLst>
                <a:ext uri="{FF2B5EF4-FFF2-40B4-BE49-F238E27FC236}">
                  <a16:creationId xmlns:a16="http://schemas.microsoft.com/office/drawing/2014/main" id="{273A9C01-06BD-4E8E-8BBF-2E2A9ECF49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8">
              <a:extLst>
                <a:ext uri="{FF2B5EF4-FFF2-40B4-BE49-F238E27FC236}">
                  <a16:creationId xmlns:a16="http://schemas.microsoft.com/office/drawing/2014/main" id="{B206C9B2-27BE-4B6F-A4D0-485FBBEB5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9">
              <a:extLst>
                <a:ext uri="{FF2B5EF4-FFF2-40B4-BE49-F238E27FC236}">
                  <a16:creationId xmlns:a16="http://schemas.microsoft.com/office/drawing/2014/main" id="{2E7D673E-0C5C-4F2B-B46E-3E9286B9E8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F0F78B34-9B26-4CA9-B8F0-B9638730F9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pic>
        <p:nvPicPr>
          <p:cNvPr id="5" name="Content Placeholder 4">
            <a:extLst>
              <a:ext uri="{FF2B5EF4-FFF2-40B4-BE49-F238E27FC236}">
                <a16:creationId xmlns:a16="http://schemas.microsoft.com/office/drawing/2014/main" id="{76BB3472-D7D0-7121-EDF2-AD31A015B98E}"/>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18714" r="8890" b="7971"/>
          <a:stretch>
            <a:fillRect/>
          </a:stretch>
        </p:blipFill>
        <p:spPr>
          <a:xfrm>
            <a:off x="20" y="-1"/>
            <a:ext cx="419098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 name="Title 1">
            <a:extLst>
              <a:ext uri="{FF2B5EF4-FFF2-40B4-BE49-F238E27FC236}">
                <a16:creationId xmlns:a16="http://schemas.microsoft.com/office/drawing/2014/main" id="{6D5BC76E-B85C-EA9A-911D-732DA60F2AD7}"/>
              </a:ext>
            </a:extLst>
          </p:cNvPr>
          <p:cNvSpPr>
            <a:spLocks noGrp="1"/>
          </p:cNvSpPr>
          <p:nvPr>
            <p:ph type="title"/>
          </p:nvPr>
        </p:nvSpPr>
        <p:spPr>
          <a:xfrm>
            <a:off x="4035422" y="1678665"/>
            <a:ext cx="2915879" cy="2372168"/>
          </a:xfrm>
        </p:spPr>
        <p:txBody>
          <a:bodyPr vert="horz" lIns="91440" tIns="45720" rIns="91440" bIns="45720" rtlCol="0" anchor="b">
            <a:normAutofit/>
          </a:bodyPr>
          <a:lstStyle/>
          <a:p>
            <a:pPr algn="r"/>
            <a:r>
              <a:rPr lang="en-US" sz="5400"/>
              <a:t>Kate Darling</a:t>
            </a:r>
          </a:p>
        </p:txBody>
      </p:sp>
    </p:spTree>
    <p:extLst>
      <p:ext uri="{BB962C8B-B14F-4D97-AF65-F5344CB8AC3E}">
        <p14:creationId xmlns:p14="http://schemas.microsoft.com/office/powerpoint/2010/main" val="2977450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
          <p:cNvSpPr>
            <a:spLocks noGrp="1" noChangeArrowheads="1"/>
          </p:cNvSpPr>
          <p:nvPr>
            <p:ph type="title"/>
          </p:nvPr>
        </p:nvSpPr>
        <p:spPr>
          <a:xfrm>
            <a:off x="457200" y="457200"/>
            <a:ext cx="8229600" cy="707886"/>
          </a:xfrm>
        </p:spPr>
        <p:txBody>
          <a:bodyPr lIns="91440" rIns="91440" bIns="45720" anchor="ctr">
            <a:spAutoFit/>
          </a:bodyPr>
          <a:lstStyle/>
          <a:p>
            <a:pPr algn="ctr" eaLnBrk="1" hangingPunct="1"/>
            <a:r>
              <a:rPr lang="en-US" altLang="en-US" sz="4000" b="1" dirty="0">
                <a:solidFill>
                  <a:schemeClr val="tx1"/>
                </a:solidFill>
                <a:ea typeface="Times New Roman" pitchFamily="18" charset="0"/>
                <a:cs typeface="Arial" pitchFamily="34" charset="0"/>
              </a:rPr>
              <a:t>2025 ANNUAL BUSINESS MEETING</a:t>
            </a:r>
            <a:endParaRPr lang="en-US" altLang="en-US" sz="4000" dirty="0">
              <a:solidFill>
                <a:schemeClr val="tx1"/>
              </a:solidFill>
              <a:ea typeface="Times New Roman" pitchFamily="18" charset="0"/>
              <a:cs typeface="Arial" pitchFamily="34" charset="0"/>
            </a:endParaRPr>
          </a:p>
        </p:txBody>
      </p:sp>
      <p:sp>
        <p:nvSpPr>
          <p:cNvPr id="3" name="Content Placeholder 2"/>
          <p:cNvSpPr>
            <a:spLocks noGrp="1"/>
          </p:cNvSpPr>
          <p:nvPr>
            <p:ph idx="1"/>
          </p:nvPr>
        </p:nvSpPr>
        <p:spPr>
          <a:xfrm>
            <a:off x="1447800" y="1752600"/>
            <a:ext cx="7239000" cy="4724400"/>
          </a:xfrm>
        </p:spPr>
        <p:txBody>
          <a:bodyPr>
            <a:normAutofit/>
          </a:bodyPr>
          <a:lstStyle/>
          <a:p>
            <a:pPr marL="274320" indent="-274320" eaLnBrk="1" fontAlgn="auto" hangingPunct="1">
              <a:spcAft>
                <a:spcPts val="0"/>
              </a:spcAft>
              <a:buClr>
                <a:schemeClr val="accent3"/>
              </a:buClr>
              <a:buFont typeface="Wingdings 2"/>
              <a:buChar char=""/>
              <a:defRPr/>
            </a:pPr>
            <a:r>
              <a:rPr lang="en-US" sz="3600" b="1" dirty="0">
                <a:solidFill>
                  <a:schemeClr val="accent2"/>
                </a:solidFill>
                <a:latin typeface="+mj-lt"/>
              </a:rPr>
              <a:t>Call Meeting to Order</a:t>
            </a:r>
          </a:p>
          <a:p>
            <a:pPr marL="274320" indent="-274320" eaLnBrk="1" fontAlgn="auto" hangingPunct="1">
              <a:spcAft>
                <a:spcPts val="0"/>
              </a:spcAft>
              <a:buClr>
                <a:schemeClr val="accent3"/>
              </a:buClr>
              <a:buFont typeface="Wingdings 2"/>
              <a:buChar char=""/>
              <a:defRPr/>
            </a:pPr>
            <a:r>
              <a:rPr lang="en-US" sz="3600" b="1" dirty="0">
                <a:solidFill>
                  <a:schemeClr val="accent2"/>
                </a:solidFill>
                <a:latin typeface="+mj-lt"/>
              </a:rPr>
              <a:t>Board Election: Voice vote </a:t>
            </a:r>
            <a:endParaRPr lang="en-US" sz="3400" b="1" dirty="0">
              <a:solidFill>
                <a:schemeClr val="accent2"/>
              </a:solidFill>
              <a:latin typeface="+mj-lt"/>
            </a:endParaRPr>
          </a:p>
          <a:p>
            <a:pPr marL="640080" lvl="1" indent="-246888" eaLnBrk="1" fontAlgn="auto" hangingPunct="1">
              <a:spcAft>
                <a:spcPts val="0"/>
              </a:spcAft>
              <a:buFont typeface="Wingdings 2"/>
              <a:buChar char=""/>
              <a:defRPr/>
            </a:pPr>
            <a:endParaRPr lang="en-US" sz="3400" b="1" dirty="0">
              <a:solidFill>
                <a:schemeClr val="accent2"/>
              </a:solidFill>
              <a:latin typeface="+mj-lt"/>
            </a:endParaRPr>
          </a:p>
          <a:p>
            <a:pPr marL="274320" indent="-274320" eaLnBrk="1" fontAlgn="auto" hangingPunct="1">
              <a:spcAft>
                <a:spcPts val="0"/>
              </a:spcAft>
              <a:buClr>
                <a:schemeClr val="accent3"/>
              </a:buClr>
              <a:buFont typeface="Wingdings 2"/>
              <a:buChar char=""/>
              <a:defRPr/>
            </a:pPr>
            <a:endParaRPr lang="en-US" sz="2800" b="1" dirty="0">
              <a:solidFill>
                <a:schemeClr val="accent2"/>
              </a:solidFill>
              <a:latin typeface="+mj-lt"/>
            </a:endParaRPr>
          </a:p>
          <a:p>
            <a:pPr marL="274320" indent="-274320" eaLnBrk="1" fontAlgn="auto" hangingPunct="1">
              <a:spcAft>
                <a:spcPts val="0"/>
              </a:spcAft>
              <a:buClr>
                <a:schemeClr val="accent3"/>
              </a:buClr>
              <a:buFont typeface="Wingdings 2"/>
              <a:buChar char=""/>
              <a:defRPr/>
            </a:pPr>
            <a:endParaRPr lang="en-US" b="1" dirty="0">
              <a:solidFill>
                <a:schemeClr val="bg1"/>
              </a:solidFill>
              <a:latin typeface="+mj-lt"/>
            </a:endParaRPr>
          </a:p>
          <a:p>
            <a:pPr marL="640080" lvl="1" indent="-246888" eaLnBrk="1" fontAlgn="auto" hangingPunct="1">
              <a:spcAft>
                <a:spcPts val="0"/>
              </a:spcAft>
              <a:buFont typeface="Wingdings 2"/>
              <a:buNone/>
              <a:defRPr/>
            </a:pPr>
            <a:endParaRPr lang="en-US" b="1" dirty="0">
              <a:latin typeface="+mj-lt"/>
            </a:endParaRPr>
          </a:p>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ADECC-F187-A303-6785-088A32E48D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53273-3D33-7CAE-86F7-0A7BD340B7DE}"/>
              </a:ext>
            </a:extLst>
          </p:cNvPr>
          <p:cNvSpPr>
            <a:spLocks noGrp="1"/>
          </p:cNvSpPr>
          <p:nvPr>
            <p:ph type="title"/>
          </p:nvPr>
        </p:nvSpPr>
        <p:spPr>
          <a:xfrm>
            <a:off x="914400" y="381000"/>
            <a:ext cx="7543800" cy="1066800"/>
          </a:xfrm>
        </p:spPr>
        <p:txBody>
          <a:bodyPr anchor="ctr">
            <a:normAutofit fontScale="90000"/>
          </a:bodyPr>
          <a:lstStyle/>
          <a:p>
            <a:pPr algn="ctr" eaLnBrk="1" fontAlgn="auto" hangingPunct="1">
              <a:spcAft>
                <a:spcPts val="0"/>
              </a:spcAft>
              <a:defRPr/>
            </a:pPr>
            <a:r>
              <a:rPr lang="en-US" sz="3200" b="1" dirty="0">
                <a:solidFill>
                  <a:schemeClr val="accent1">
                    <a:lumMod val="75000"/>
                  </a:schemeClr>
                </a:solidFill>
              </a:rPr>
              <a:t>What Can you do To Help Our Efforts?</a:t>
            </a:r>
            <a:br>
              <a:rPr lang="en-US" dirty="0"/>
            </a:br>
            <a:endParaRPr lang="en-US" dirty="0"/>
          </a:p>
        </p:txBody>
      </p:sp>
      <p:sp>
        <p:nvSpPr>
          <p:cNvPr id="3" name="Content Placeholder 2">
            <a:extLst>
              <a:ext uri="{FF2B5EF4-FFF2-40B4-BE49-F238E27FC236}">
                <a16:creationId xmlns:a16="http://schemas.microsoft.com/office/drawing/2014/main" id="{A6BBCE7D-9139-2743-5AA5-F00BF47C6AC4}"/>
              </a:ext>
            </a:extLst>
          </p:cNvPr>
          <p:cNvSpPr>
            <a:spLocks noGrp="1"/>
          </p:cNvSpPr>
          <p:nvPr>
            <p:ph idx="1"/>
          </p:nvPr>
        </p:nvSpPr>
        <p:spPr>
          <a:xfrm>
            <a:off x="495300" y="1447800"/>
            <a:ext cx="8382000" cy="5334000"/>
          </a:xfrm>
        </p:spPr>
        <p:txBody>
          <a:bodyPr>
            <a:normAutofit lnSpcReduction="10000"/>
          </a:bodyPr>
          <a:lstStyle/>
          <a:p>
            <a:pPr marL="274320" indent="-274320" eaLnBrk="1" fontAlgn="auto" hangingPunct="1">
              <a:spcAft>
                <a:spcPts val="0"/>
              </a:spcAft>
              <a:buClr>
                <a:schemeClr val="bg2">
                  <a:lumMod val="20000"/>
                  <a:lumOff val="80000"/>
                </a:schemeClr>
              </a:buClr>
              <a:buFont typeface="Wingdings 2"/>
              <a:buChar char=""/>
              <a:defRPr/>
            </a:pPr>
            <a:r>
              <a:rPr lang="en-US" sz="2400" b="1" dirty="0">
                <a:solidFill>
                  <a:schemeClr val="accent2"/>
                </a:solidFill>
                <a:latin typeface="+mj-lt"/>
              </a:rPr>
              <a:t>Given Recent History, It is more important than ever that you SUPPORT the Coalition.</a:t>
            </a:r>
            <a:endParaRPr lang="en-US" b="1" dirty="0">
              <a:solidFill>
                <a:schemeClr val="accent2"/>
              </a:solidFill>
              <a:latin typeface="+mj-lt"/>
              <a:cs typeface="Calibri" pitchFamily="34" charset="0"/>
            </a:endParaRPr>
          </a:p>
          <a:p>
            <a:pPr marL="0" indent="0" eaLnBrk="1" fontAlgn="auto" hangingPunct="1">
              <a:spcAft>
                <a:spcPts val="0"/>
              </a:spcAft>
              <a:buClr>
                <a:schemeClr val="bg2">
                  <a:lumMod val="20000"/>
                  <a:lumOff val="80000"/>
                </a:schemeClr>
              </a:buClr>
              <a:buNone/>
              <a:defRPr/>
            </a:pPr>
            <a:endParaRPr lang="en-US" b="1" dirty="0">
              <a:solidFill>
                <a:srgbClr val="0070C0"/>
              </a:solidFill>
              <a:latin typeface="Arial" panose="020B0604020202020204" pitchFamily="34" charset="0"/>
              <a:cs typeface="Arial" panose="020B0604020202020204" pitchFamily="34" charset="0"/>
            </a:endParaRPr>
          </a:p>
          <a:p>
            <a:pPr fontAlgn="base"/>
            <a:r>
              <a:rPr lang="en-US" sz="2800" b="1" dirty="0">
                <a:solidFill>
                  <a:srgbClr val="0070C0"/>
                </a:solidFill>
                <a:latin typeface="Arial" panose="020B0604020202020204" pitchFamily="34" charset="0"/>
                <a:cs typeface="Arial" panose="020B0604020202020204" pitchFamily="34" charset="0"/>
              </a:rPr>
              <a:t>MAKE A DONATION</a:t>
            </a:r>
          </a:p>
          <a:p>
            <a:pPr marL="274320" indent="-274320" eaLnBrk="1" fontAlgn="auto" hangingPunct="1">
              <a:spcAft>
                <a:spcPts val="0"/>
              </a:spcAft>
              <a:buClr>
                <a:schemeClr val="bg2">
                  <a:lumMod val="20000"/>
                  <a:lumOff val="80000"/>
                </a:schemeClr>
              </a:buClr>
              <a:buFont typeface="Wingdings 2"/>
              <a:buChar char=""/>
              <a:defRPr/>
            </a:pPr>
            <a:r>
              <a:rPr lang="en-US" sz="2800" b="1" dirty="0">
                <a:solidFill>
                  <a:srgbClr val="0070C0"/>
                </a:solidFill>
                <a:latin typeface="Arial" panose="020B0604020202020204" pitchFamily="34" charset="0"/>
                <a:cs typeface="Arial" panose="020B0604020202020204" pitchFamily="34" charset="0"/>
              </a:rPr>
              <a:t>Volunteer your time and resources</a:t>
            </a:r>
          </a:p>
          <a:p>
            <a:pPr marL="274320" indent="-274320" eaLnBrk="1" fontAlgn="auto" hangingPunct="1">
              <a:spcAft>
                <a:spcPts val="0"/>
              </a:spcAft>
              <a:buClr>
                <a:schemeClr val="bg2">
                  <a:lumMod val="20000"/>
                  <a:lumOff val="80000"/>
                </a:schemeClr>
              </a:buClr>
              <a:buFont typeface="Wingdings 2"/>
              <a:buChar char=""/>
              <a:defRPr/>
            </a:pPr>
            <a:r>
              <a:rPr lang="en-US" sz="2800" b="1" dirty="0">
                <a:solidFill>
                  <a:srgbClr val="0070C0"/>
                </a:solidFill>
                <a:latin typeface="Arial" panose="020B0604020202020204" pitchFamily="34" charset="0"/>
                <a:cs typeface="Arial" panose="020B0604020202020204" pitchFamily="34" charset="0"/>
              </a:rPr>
              <a:t>Participate in Community Activities</a:t>
            </a:r>
          </a:p>
          <a:p>
            <a:pPr marL="274320" indent="-274320" eaLnBrk="1" fontAlgn="auto" hangingPunct="1">
              <a:spcAft>
                <a:spcPts val="0"/>
              </a:spcAft>
              <a:buClr>
                <a:schemeClr val="bg2">
                  <a:lumMod val="20000"/>
                  <a:lumOff val="80000"/>
                </a:schemeClr>
              </a:buClr>
              <a:buFont typeface="Wingdings 2"/>
              <a:buChar char=""/>
              <a:defRPr/>
            </a:pPr>
            <a:r>
              <a:rPr lang="en-US" sz="2800" b="1" dirty="0">
                <a:solidFill>
                  <a:srgbClr val="0070C0"/>
                </a:solidFill>
                <a:latin typeface="Arial" panose="020B0604020202020204" pitchFamily="34" charset="0"/>
                <a:cs typeface="Arial" panose="020B0604020202020204" pitchFamily="34" charset="0"/>
              </a:rPr>
              <a:t>Members are the STRENGTH of the organization. </a:t>
            </a:r>
          </a:p>
          <a:p>
            <a:pPr marL="274320" indent="-274320" eaLnBrk="1" fontAlgn="auto" hangingPunct="1">
              <a:spcAft>
                <a:spcPts val="0"/>
              </a:spcAft>
              <a:buClr>
                <a:schemeClr val="bg2">
                  <a:lumMod val="20000"/>
                  <a:lumOff val="80000"/>
                </a:schemeClr>
              </a:buClr>
              <a:buFont typeface="Wingdings 2"/>
              <a:buChar char=""/>
              <a:defRPr/>
            </a:pPr>
            <a:r>
              <a:rPr lang="en-US" sz="2800" b="1" dirty="0">
                <a:solidFill>
                  <a:srgbClr val="0070C0"/>
                </a:solidFill>
                <a:latin typeface="Arial" panose="020B0604020202020204" pitchFamily="34" charset="0"/>
                <a:cs typeface="Arial" panose="020B0604020202020204" pitchFamily="34" charset="0"/>
              </a:rPr>
              <a:t>Numbers are the key to success. </a:t>
            </a:r>
          </a:p>
          <a:p>
            <a:pPr marL="274320" indent="-274320" eaLnBrk="1" fontAlgn="auto" hangingPunct="1">
              <a:spcAft>
                <a:spcPts val="0"/>
              </a:spcAft>
              <a:buClr>
                <a:schemeClr val="bg2">
                  <a:lumMod val="20000"/>
                  <a:lumOff val="80000"/>
                </a:schemeClr>
              </a:buClr>
              <a:buFont typeface="Wingdings 2"/>
              <a:buChar char=""/>
              <a:defRPr/>
            </a:pPr>
            <a:r>
              <a:rPr lang="en-US" sz="2800" b="1" dirty="0">
                <a:solidFill>
                  <a:srgbClr val="0070C0"/>
                </a:solidFill>
                <a:latin typeface="Arial" panose="020B0604020202020204" pitchFamily="34" charset="0"/>
                <a:cs typeface="Arial" panose="020B0604020202020204" pitchFamily="34" charset="0"/>
              </a:rPr>
              <a:t>Encourage Friends and Neighbors to join the GCI</a:t>
            </a:r>
          </a:p>
          <a:p>
            <a:pPr marL="274320" indent="-274320" eaLnBrk="1" fontAlgn="auto" hangingPunct="1">
              <a:spcAft>
                <a:spcPts val="0"/>
              </a:spcAft>
              <a:buFont typeface="Wingdings 2"/>
              <a:buChar char=""/>
              <a:defRPr/>
            </a:pPr>
            <a:endParaRPr lang="en-US" sz="2800" b="1" dirty="0">
              <a:solidFill>
                <a:schemeClr val="accent2"/>
              </a:solidFill>
              <a:latin typeface="Calibri" pitchFamily="34" charset="0"/>
              <a:cs typeface="Calibri" pitchFamily="34" charset="0"/>
            </a:endParaRPr>
          </a:p>
          <a:p>
            <a:pPr marL="274320" indent="-274320" eaLnBrk="1" fontAlgn="auto" hangingPunct="1">
              <a:spcAft>
                <a:spcPts val="0"/>
              </a:spcAft>
              <a:buClr>
                <a:schemeClr val="accent3"/>
              </a:buClr>
              <a:buFont typeface="Wingdings 2"/>
              <a:buChar char=""/>
              <a:defRPr/>
            </a:pPr>
            <a:endParaRPr lang="en-US" dirty="0">
              <a:latin typeface="Calibri" pitchFamily="34" charset="0"/>
              <a:cs typeface="Calibri" pitchFamily="34" charset="0"/>
            </a:endParaRPr>
          </a:p>
        </p:txBody>
      </p:sp>
    </p:spTree>
    <p:extLst>
      <p:ext uri="{BB962C8B-B14F-4D97-AF65-F5344CB8AC3E}">
        <p14:creationId xmlns:p14="http://schemas.microsoft.com/office/powerpoint/2010/main" val="3447444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BECF7-DB35-CC65-935F-0832726BA0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2F5F44-07DA-4C44-B224-EA86B10F5EA0}"/>
              </a:ext>
            </a:extLst>
          </p:cNvPr>
          <p:cNvSpPr>
            <a:spLocks noGrp="1"/>
          </p:cNvSpPr>
          <p:nvPr>
            <p:ph type="title"/>
          </p:nvPr>
        </p:nvSpPr>
        <p:spPr>
          <a:xfrm>
            <a:off x="457200" y="381000"/>
            <a:ext cx="8229600" cy="533400"/>
          </a:xfrm>
        </p:spPr>
        <p:txBody>
          <a:bodyPr>
            <a:normAutofit fontScale="90000"/>
          </a:bodyPr>
          <a:lstStyle/>
          <a:p>
            <a:pPr algn="ctr" eaLnBrk="1" fontAlgn="auto" hangingPunct="1">
              <a:spcAft>
                <a:spcPts val="0"/>
              </a:spcAft>
              <a:defRPr/>
            </a:pPr>
            <a:r>
              <a:rPr lang="en-US" sz="4000" b="1" dirty="0">
                <a:solidFill>
                  <a:schemeClr val="accent1">
                    <a:lumMod val="75000"/>
                  </a:schemeClr>
                </a:solidFill>
              </a:rPr>
              <a:t>What Can you do To Help Our Efforts?</a:t>
            </a:r>
          </a:p>
        </p:txBody>
      </p:sp>
      <p:sp>
        <p:nvSpPr>
          <p:cNvPr id="3" name="Content Placeholder 2">
            <a:extLst>
              <a:ext uri="{FF2B5EF4-FFF2-40B4-BE49-F238E27FC236}">
                <a16:creationId xmlns:a16="http://schemas.microsoft.com/office/drawing/2014/main" id="{1B537FA5-2230-B02C-35BD-FF0D2025ED41}"/>
              </a:ext>
            </a:extLst>
          </p:cNvPr>
          <p:cNvSpPr>
            <a:spLocks noGrp="1"/>
          </p:cNvSpPr>
          <p:nvPr>
            <p:ph idx="1"/>
          </p:nvPr>
        </p:nvSpPr>
        <p:spPr>
          <a:xfrm>
            <a:off x="457200" y="1219200"/>
            <a:ext cx="8229600" cy="5105400"/>
          </a:xfrm>
        </p:spPr>
        <p:txBody>
          <a:bodyPr>
            <a:normAutofit/>
          </a:bodyPr>
          <a:lstStyle/>
          <a:p>
            <a:pPr marL="274320" indent="-274320" eaLnBrk="1" fontAlgn="auto" hangingPunct="1">
              <a:spcAft>
                <a:spcPts val="0"/>
              </a:spcAft>
              <a:buClr>
                <a:schemeClr val="bg2">
                  <a:lumMod val="20000"/>
                  <a:lumOff val="80000"/>
                </a:schemeClr>
              </a:buClr>
              <a:buFont typeface="Wingdings 2"/>
              <a:buChar char=""/>
              <a:defRPr/>
            </a:pPr>
            <a:r>
              <a:rPr lang="en-US" sz="2800" b="1" dirty="0">
                <a:solidFill>
                  <a:schemeClr val="accent2"/>
                </a:solidFill>
                <a:latin typeface="+mj-lt"/>
              </a:rPr>
              <a:t>Support GCI with additional financial support</a:t>
            </a:r>
          </a:p>
          <a:p>
            <a:pPr eaLnBrk="1" fontAlgn="auto" hangingPunct="1">
              <a:spcAft>
                <a:spcPts val="0"/>
              </a:spcAft>
              <a:buClr>
                <a:schemeClr val="bg2">
                  <a:lumMod val="20000"/>
                  <a:lumOff val="80000"/>
                </a:schemeClr>
              </a:buClr>
              <a:defRPr/>
            </a:pPr>
            <a:r>
              <a:rPr lang="en-US" sz="2800" b="1" dirty="0">
                <a:solidFill>
                  <a:schemeClr val="accent2"/>
                </a:solidFill>
                <a:latin typeface="+mj-lt"/>
              </a:rPr>
              <a:t>Join our effort TODAY by mail or through our website </a:t>
            </a:r>
            <a:r>
              <a:rPr lang="en-US" sz="2800" b="1" dirty="0">
                <a:solidFill>
                  <a:schemeClr val="accent2"/>
                </a:solidFill>
                <a:latin typeface="+mj-lt"/>
                <a:hlinkClick r:id="rId3"/>
              </a:rPr>
              <a:t>www.greercoalition.org</a:t>
            </a:r>
            <a:r>
              <a:rPr lang="en-US" sz="2800" b="1" dirty="0">
                <a:solidFill>
                  <a:schemeClr val="accent2"/>
                </a:solidFill>
                <a:latin typeface="+mj-lt"/>
              </a:rPr>
              <a:t>!</a:t>
            </a:r>
          </a:p>
          <a:p>
            <a:pPr eaLnBrk="1" fontAlgn="auto" hangingPunct="1">
              <a:spcAft>
                <a:spcPts val="0"/>
              </a:spcAft>
              <a:buClr>
                <a:schemeClr val="bg2">
                  <a:lumMod val="20000"/>
                  <a:lumOff val="80000"/>
                </a:schemeClr>
              </a:buClr>
              <a:defRPr/>
            </a:pPr>
            <a:endParaRPr lang="en-US" sz="2800" b="1" dirty="0">
              <a:solidFill>
                <a:schemeClr val="accent2"/>
              </a:solidFill>
              <a:latin typeface="+mj-lt"/>
            </a:endParaRPr>
          </a:p>
          <a:p>
            <a:pPr marL="274320" indent="-274320" eaLnBrk="1" fontAlgn="auto" hangingPunct="1">
              <a:spcAft>
                <a:spcPts val="0"/>
              </a:spcAft>
              <a:buClr>
                <a:schemeClr val="bg2">
                  <a:lumMod val="20000"/>
                  <a:lumOff val="80000"/>
                </a:schemeClr>
              </a:buClr>
              <a:buFont typeface="Wingdings 2"/>
              <a:buNone/>
              <a:defRPr/>
            </a:pPr>
            <a:r>
              <a:rPr lang="en-US" sz="2800" b="1" dirty="0">
                <a:solidFill>
                  <a:schemeClr val="accent2"/>
                </a:solidFill>
                <a:latin typeface="+mj-lt"/>
              </a:rPr>
              <a:t>      </a:t>
            </a:r>
            <a:r>
              <a:rPr lang="en-US" sz="2800" b="1" u="sng" dirty="0">
                <a:solidFill>
                  <a:schemeClr val="accent2"/>
                </a:solidFill>
                <a:latin typeface="+mj-lt"/>
              </a:rPr>
              <a:t>Checks should be made to</a:t>
            </a:r>
            <a:r>
              <a:rPr lang="en-US" sz="2800" b="1" dirty="0">
                <a:solidFill>
                  <a:schemeClr val="accent2"/>
                </a:solidFill>
                <a:latin typeface="+mj-lt"/>
              </a:rPr>
              <a:t>:</a:t>
            </a:r>
          </a:p>
          <a:p>
            <a:pPr marL="274320" indent="-274320" eaLnBrk="1" fontAlgn="auto" hangingPunct="1">
              <a:spcAft>
                <a:spcPts val="0"/>
              </a:spcAft>
              <a:buClr>
                <a:schemeClr val="bg2">
                  <a:lumMod val="20000"/>
                  <a:lumOff val="80000"/>
                </a:schemeClr>
              </a:buClr>
              <a:buFont typeface="Wingdings 2"/>
              <a:buNone/>
              <a:defRPr/>
            </a:pPr>
            <a:r>
              <a:rPr lang="en-US" sz="2800" b="1" dirty="0">
                <a:solidFill>
                  <a:schemeClr val="accent2"/>
                </a:solidFill>
                <a:latin typeface="+mj-lt"/>
              </a:rPr>
              <a:t>			Greer Coalition Inc.</a:t>
            </a:r>
          </a:p>
          <a:p>
            <a:pPr marL="274320" indent="-274320" eaLnBrk="1" fontAlgn="auto" hangingPunct="1">
              <a:spcAft>
                <a:spcPts val="0"/>
              </a:spcAft>
              <a:buClr>
                <a:schemeClr val="bg2">
                  <a:lumMod val="20000"/>
                  <a:lumOff val="80000"/>
                </a:schemeClr>
              </a:buClr>
              <a:buFont typeface="Wingdings 2"/>
              <a:buNone/>
              <a:defRPr/>
            </a:pPr>
            <a:r>
              <a:rPr lang="en-US" sz="2800" b="1" dirty="0">
                <a:solidFill>
                  <a:schemeClr val="accent2"/>
                </a:solidFill>
                <a:latin typeface="+mj-lt"/>
              </a:rPr>
              <a:t>			PO Box 265; Greer, Arizona 85927</a:t>
            </a:r>
          </a:p>
        </p:txBody>
      </p:sp>
    </p:spTree>
    <p:extLst>
      <p:ext uri="{BB962C8B-B14F-4D97-AF65-F5344CB8AC3E}">
        <p14:creationId xmlns:p14="http://schemas.microsoft.com/office/powerpoint/2010/main" val="3877849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774" y="228600"/>
            <a:ext cx="8201025" cy="609600"/>
          </a:xfrm>
        </p:spPr>
        <p:txBody>
          <a:bodyPr>
            <a:normAutofit fontScale="90000"/>
          </a:bodyPr>
          <a:lstStyle/>
          <a:p>
            <a:pPr algn="ctr"/>
            <a:r>
              <a:rPr lang="en-US" sz="3600" b="1" dirty="0">
                <a:solidFill>
                  <a:schemeClr val="accent2"/>
                </a:solidFill>
              </a:rPr>
              <a:t>Significant Activities of Past Year</a:t>
            </a:r>
          </a:p>
        </p:txBody>
      </p:sp>
      <p:sp>
        <p:nvSpPr>
          <p:cNvPr id="3" name="Content Placeholder 2"/>
          <p:cNvSpPr>
            <a:spLocks noGrp="1"/>
          </p:cNvSpPr>
          <p:nvPr>
            <p:ph idx="1"/>
          </p:nvPr>
        </p:nvSpPr>
        <p:spPr>
          <a:xfrm>
            <a:off x="457200" y="1096963"/>
            <a:ext cx="8229600" cy="5151437"/>
          </a:xfrm>
        </p:spPr>
        <p:txBody>
          <a:bodyPr>
            <a:normAutofit/>
          </a:bodyPr>
          <a:lstStyle/>
          <a:p>
            <a:pPr marL="0" indent="0">
              <a:buClr>
                <a:schemeClr val="bg2">
                  <a:lumMod val="20000"/>
                  <a:lumOff val="80000"/>
                </a:schemeClr>
              </a:buClr>
              <a:buNone/>
            </a:pPr>
            <a:r>
              <a:rPr lang="en-US" sz="1900" b="1" dirty="0">
                <a:solidFill>
                  <a:schemeClr val="accent1">
                    <a:lumMod val="75000"/>
                  </a:schemeClr>
                </a:solidFill>
                <a:latin typeface="Arial Black" panose="020B0A04020102020204" pitchFamily="34" charset="0"/>
              </a:rPr>
              <a:t>Lead role in the Greer community monitoring compliance with the Greer zoning ordinance, Article 6.</a:t>
            </a:r>
          </a:p>
          <a:p>
            <a:pPr marL="0" indent="0">
              <a:buClr>
                <a:schemeClr val="bg2">
                  <a:lumMod val="20000"/>
                  <a:lumOff val="80000"/>
                </a:schemeClr>
              </a:buClr>
              <a:buNone/>
            </a:pPr>
            <a:endParaRPr lang="en-US" sz="1900" b="1" dirty="0">
              <a:solidFill>
                <a:schemeClr val="accent1">
                  <a:lumMod val="75000"/>
                </a:schemeClr>
              </a:solidFill>
              <a:latin typeface="Arial Black" panose="020B0A04020102020204" pitchFamily="34" charset="0"/>
            </a:endParaRPr>
          </a:p>
          <a:p>
            <a:pPr marL="0" indent="0">
              <a:buClr>
                <a:schemeClr val="bg2">
                  <a:lumMod val="20000"/>
                  <a:lumOff val="80000"/>
                </a:schemeClr>
              </a:buClr>
              <a:buNone/>
            </a:pPr>
            <a:r>
              <a:rPr lang="en-US" sz="1900" b="1" dirty="0">
                <a:solidFill>
                  <a:schemeClr val="accent1">
                    <a:lumMod val="75000"/>
                  </a:schemeClr>
                </a:solidFill>
                <a:latin typeface="Arial Black" panose="020B0A04020102020204" pitchFamily="34" charset="0"/>
              </a:rPr>
              <a:t>Article 6 Amendment to require any private ownership/condominium activity to be within the Greer Commercial Resort zoning areas and to be part of an actual resort establishment.</a:t>
            </a:r>
          </a:p>
          <a:p>
            <a:pPr marL="0" marR="0" indent="0">
              <a:spcBef>
                <a:spcPts val="0"/>
              </a:spcBef>
              <a:spcAft>
                <a:spcPts val="0"/>
              </a:spcAft>
              <a:buNone/>
            </a:pPr>
            <a:endParaRPr lang="en-US" sz="1900" dirty="0">
              <a:solidFill>
                <a:schemeClr val="accent1">
                  <a:lumMod val="75000"/>
                </a:schemeClr>
              </a:solidFill>
              <a:latin typeface="Arial Black" panose="020B0A04020102020204" pitchFamily="34" charset="0"/>
              <a:ea typeface="Times New Roman" panose="02020603050405020304" pitchFamily="18" charset="0"/>
            </a:endParaRPr>
          </a:p>
          <a:p>
            <a:pPr marL="0" marR="0" indent="0">
              <a:spcBef>
                <a:spcPts val="0"/>
              </a:spcBef>
              <a:spcAft>
                <a:spcPts val="0"/>
              </a:spcAft>
              <a:buNone/>
            </a:pPr>
            <a:r>
              <a:rPr lang="en-US" sz="1900" dirty="0">
                <a:solidFill>
                  <a:schemeClr val="accent1">
                    <a:lumMod val="75000"/>
                  </a:schemeClr>
                </a:solidFill>
                <a:latin typeface="Arial Black" panose="020B0A04020102020204" pitchFamily="34" charset="0"/>
                <a:ea typeface="Times New Roman" panose="02020603050405020304" pitchFamily="18" charset="0"/>
              </a:rPr>
              <a:t>W</a:t>
            </a:r>
            <a:r>
              <a:rPr lang="en-US" sz="1900" dirty="0">
                <a:solidFill>
                  <a:schemeClr val="accent1">
                    <a:lumMod val="75000"/>
                  </a:schemeClr>
                </a:solidFill>
                <a:effectLst/>
                <a:latin typeface="Arial Black" panose="020B0A04020102020204" pitchFamily="34" charset="0"/>
                <a:ea typeface="Times New Roman" panose="02020603050405020304" pitchFamily="18" charset="0"/>
              </a:rPr>
              <a:t>e have been addressing the increasing fire risk in the White Mountains and Greer and the resulting impact on home insurance availability.  </a:t>
            </a:r>
          </a:p>
          <a:p>
            <a:pPr marL="0" marR="0" indent="0">
              <a:spcBef>
                <a:spcPts val="0"/>
              </a:spcBef>
              <a:spcAft>
                <a:spcPts val="0"/>
              </a:spcAft>
              <a:buNone/>
            </a:pPr>
            <a:r>
              <a:rPr lang="en-US" sz="1900" dirty="0">
                <a:solidFill>
                  <a:schemeClr val="accent1">
                    <a:lumMod val="75000"/>
                  </a:schemeClr>
                </a:solidFill>
                <a:effectLst/>
                <a:latin typeface="Arial Black" panose="020B0A04020102020204" pitchFamily="34" charset="0"/>
                <a:ea typeface="Times New Roman" panose="02020603050405020304" pitchFamily="18" charset="0"/>
              </a:rPr>
              <a:t> </a:t>
            </a:r>
          </a:p>
          <a:p>
            <a:pPr marL="0" indent="0">
              <a:buNone/>
            </a:pPr>
            <a:endParaRPr lang="en-US" sz="2800" b="1" dirty="0">
              <a:solidFill>
                <a:schemeClr val="bg1"/>
              </a:solidFill>
            </a:endParaRPr>
          </a:p>
        </p:txBody>
      </p:sp>
    </p:spTree>
    <p:extLst>
      <p:ext uri="{BB962C8B-B14F-4D97-AF65-F5344CB8AC3E}">
        <p14:creationId xmlns:p14="http://schemas.microsoft.com/office/powerpoint/2010/main" val="3880310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29904-C852-64AA-0447-20E9CB926FAA}"/>
              </a:ext>
            </a:extLst>
          </p:cNvPr>
          <p:cNvSpPr>
            <a:spLocks noGrp="1"/>
          </p:cNvSpPr>
          <p:nvPr>
            <p:ph type="title"/>
          </p:nvPr>
        </p:nvSpPr>
        <p:spPr/>
        <p:txBody>
          <a:bodyPr>
            <a:normAutofit fontScale="90000"/>
          </a:bodyPr>
          <a:lstStyle/>
          <a:p>
            <a:r>
              <a:rPr lang="en-US" sz="2700" b="1" dirty="0">
                <a:solidFill>
                  <a:schemeClr val="accent1">
                    <a:lumMod val="75000"/>
                  </a:schemeClr>
                </a:solidFill>
                <a:latin typeface="Arial Black" panose="020B0A04020102020204" pitchFamily="34" charset="0"/>
              </a:rPr>
              <a:t>Greer Mountain Village proposal to rezone a 3.34ac residential property to accommodate 21 condominiums</a:t>
            </a:r>
            <a:br>
              <a:rPr lang="en-US" b="1" dirty="0">
                <a:solidFill>
                  <a:schemeClr val="accent1">
                    <a:lumMod val="75000"/>
                  </a:schemeClr>
                </a:solidFill>
                <a:latin typeface="Arial Black" panose="020B0A04020102020204" pitchFamily="34" charset="0"/>
              </a:rPr>
            </a:br>
            <a:endParaRPr lang="en-US" dirty="0"/>
          </a:p>
        </p:txBody>
      </p:sp>
      <p:sp>
        <p:nvSpPr>
          <p:cNvPr id="3" name="Content Placeholder 2">
            <a:extLst>
              <a:ext uri="{FF2B5EF4-FFF2-40B4-BE49-F238E27FC236}">
                <a16:creationId xmlns:a16="http://schemas.microsoft.com/office/drawing/2014/main" id="{FBF26DF1-17F6-892C-604C-99F2564E7714}"/>
              </a:ext>
            </a:extLst>
          </p:cNvPr>
          <p:cNvSpPr>
            <a:spLocks noGrp="1"/>
          </p:cNvSpPr>
          <p:nvPr>
            <p:ph idx="1"/>
          </p:nvPr>
        </p:nvSpPr>
        <p:spPr/>
        <p:txBody>
          <a:bodyPr>
            <a:normAutofit fontScale="92500" lnSpcReduction="20000"/>
          </a:bodyPr>
          <a:lstStyle/>
          <a:p>
            <a:r>
              <a:rPr lang="en-US" sz="2400" dirty="0">
                <a:solidFill>
                  <a:srgbClr val="0070C0"/>
                </a:solidFill>
                <a:latin typeface="Arial" panose="020B0604020202020204" pitchFamily="34" charset="0"/>
                <a:cs typeface="Arial" panose="020B0604020202020204" pitchFamily="34" charset="0"/>
              </a:rPr>
              <a:t>Concerns</a:t>
            </a:r>
          </a:p>
          <a:p>
            <a:pPr lvl="1"/>
            <a:r>
              <a:rPr lang="en-US" sz="2400" dirty="0">
                <a:solidFill>
                  <a:srgbClr val="0070C0"/>
                </a:solidFill>
                <a:latin typeface="Arial" panose="020B0604020202020204" pitchFamily="34" charset="0"/>
                <a:cs typeface="Arial" panose="020B0604020202020204" pitchFamily="34" charset="0"/>
              </a:rPr>
              <a:t>Inappropriate Rezoning Processes</a:t>
            </a:r>
          </a:p>
          <a:p>
            <a:pPr lvl="1"/>
            <a:r>
              <a:rPr lang="en-US" sz="2400" dirty="0">
                <a:solidFill>
                  <a:srgbClr val="0070C0"/>
                </a:solidFill>
                <a:latin typeface="Arial" panose="020B0604020202020204" pitchFamily="34" charset="0"/>
                <a:cs typeface="Arial" panose="020B0604020202020204" pitchFamily="34" charset="0"/>
              </a:rPr>
              <a:t>Greer Commercial Resort (GCR) zone stated purpose in A6 is for hotel, other commercial guest accommodations.</a:t>
            </a:r>
          </a:p>
          <a:p>
            <a:pPr lvl="1"/>
            <a:r>
              <a:rPr lang="en-US" sz="2400" dirty="0">
                <a:solidFill>
                  <a:srgbClr val="0070C0"/>
                </a:solidFill>
                <a:latin typeface="Arial" panose="020B0604020202020204" pitchFamily="34" charset="0"/>
                <a:cs typeface="Arial" panose="020B0604020202020204" pitchFamily="34" charset="0"/>
              </a:rPr>
              <a:t>Interpretation of Article 6 allowance of free-standing condominium development within a Greer Commercial Resort (GCR) zone</a:t>
            </a:r>
          </a:p>
          <a:p>
            <a:pPr lvl="1"/>
            <a:r>
              <a:rPr lang="en-US" sz="2400" dirty="0">
                <a:solidFill>
                  <a:srgbClr val="0070C0"/>
                </a:solidFill>
                <a:latin typeface="Arial" panose="020B0604020202020204" pitchFamily="34" charset="0"/>
                <a:cs typeface="Arial" panose="020B0604020202020204" pitchFamily="34" charset="0"/>
              </a:rPr>
              <a:t>Potential for more widespread condominium development on more than 45 Greer properties with GCR zoning.</a:t>
            </a:r>
          </a:p>
          <a:p>
            <a:endParaRPr lang="en-US" dirty="0"/>
          </a:p>
        </p:txBody>
      </p:sp>
    </p:spTree>
    <p:extLst>
      <p:ext uri="{BB962C8B-B14F-4D97-AF65-F5344CB8AC3E}">
        <p14:creationId xmlns:p14="http://schemas.microsoft.com/office/powerpoint/2010/main" val="3461445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CB551-2B27-DE29-4A71-92E6219CB302}"/>
              </a:ext>
            </a:extLst>
          </p:cNvPr>
          <p:cNvSpPr>
            <a:spLocks noGrp="1"/>
          </p:cNvSpPr>
          <p:nvPr>
            <p:ph type="title"/>
          </p:nvPr>
        </p:nvSpPr>
        <p:spPr/>
        <p:txBody>
          <a:bodyPr/>
          <a:lstStyle/>
          <a:p>
            <a:r>
              <a:rPr lang="en-US" dirty="0"/>
              <a:t>Article 6 Amendment</a:t>
            </a:r>
          </a:p>
        </p:txBody>
      </p:sp>
      <p:sp>
        <p:nvSpPr>
          <p:cNvPr id="3" name="Content Placeholder 2">
            <a:extLst>
              <a:ext uri="{FF2B5EF4-FFF2-40B4-BE49-F238E27FC236}">
                <a16:creationId xmlns:a16="http://schemas.microsoft.com/office/drawing/2014/main" id="{0621A89F-2FC1-756B-9DDF-0D5E64DBA267}"/>
              </a:ext>
            </a:extLst>
          </p:cNvPr>
          <p:cNvSpPr>
            <a:spLocks noGrp="1"/>
          </p:cNvSpPr>
          <p:nvPr>
            <p:ph idx="1"/>
          </p:nvPr>
        </p:nvSpPr>
        <p:spPr/>
        <p:txBody>
          <a:bodyPr>
            <a:normAutofit/>
          </a:bodyPr>
          <a:lstStyle/>
          <a:p>
            <a:r>
              <a:rPr lang="en-US" sz="2000" b="1" u="sng" dirty="0">
                <a:solidFill>
                  <a:srgbClr val="0070C0"/>
                </a:solidFill>
              </a:rPr>
              <a:t>Resort:</a:t>
            </a:r>
            <a:r>
              <a:rPr lang="en-US" sz="2000" dirty="0">
                <a:solidFill>
                  <a:srgbClr val="0070C0"/>
                </a:solidFill>
              </a:rPr>
              <a:t> A hotel or motel that serves as a destination point for visitors. A resort generally provides recreational facilities for persons on vacation. A resort shall be self-contained and provide personal services customarily furnished at hotels, including the serving of meals.</a:t>
            </a:r>
          </a:p>
          <a:p>
            <a:r>
              <a:rPr lang="en-US" sz="2000" dirty="0">
                <a:solidFill>
                  <a:srgbClr val="0070C0"/>
                </a:solidFill>
              </a:rPr>
              <a:t>The Greer Commercial Resort Zone is not intended to provide for residential Condominiums, Multifamily Dwellings, or Timeshares as defined in this Ordinance, ARS §33-1202 &amp; ARS § 33-2202.</a:t>
            </a:r>
          </a:p>
        </p:txBody>
      </p:sp>
    </p:spTree>
    <p:extLst>
      <p:ext uri="{BB962C8B-B14F-4D97-AF65-F5344CB8AC3E}">
        <p14:creationId xmlns:p14="http://schemas.microsoft.com/office/powerpoint/2010/main" val="3120944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93082-27A1-750C-7DA2-A6A4909C3EAC}"/>
              </a:ext>
            </a:extLst>
          </p:cNvPr>
          <p:cNvSpPr>
            <a:spLocks noGrp="1"/>
          </p:cNvSpPr>
          <p:nvPr>
            <p:ph type="title"/>
          </p:nvPr>
        </p:nvSpPr>
        <p:spPr/>
        <p:txBody>
          <a:bodyPr/>
          <a:lstStyle/>
          <a:p>
            <a:r>
              <a:rPr lang="en-US" dirty="0"/>
              <a:t>Greer Commercial Resort Zone Purpose</a:t>
            </a:r>
          </a:p>
        </p:txBody>
      </p:sp>
      <p:sp>
        <p:nvSpPr>
          <p:cNvPr id="3" name="Content Placeholder 2">
            <a:extLst>
              <a:ext uri="{FF2B5EF4-FFF2-40B4-BE49-F238E27FC236}">
                <a16:creationId xmlns:a16="http://schemas.microsoft.com/office/drawing/2014/main" id="{10A1FA1B-40AD-2356-069A-E946C2E8089F}"/>
              </a:ext>
            </a:extLst>
          </p:cNvPr>
          <p:cNvSpPr>
            <a:spLocks noGrp="1"/>
          </p:cNvSpPr>
          <p:nvPr>
            <p:ph idx="1"/>
          </p:nvPr>
        </p:nvSpPr>
        <p:spPr/>
        <p:txBody>
          <a:bodyPr>
            <a:normAutofit/>
          </a:bodyPr>
          <a:lstStyle/>
          <a:p>
            <a:r>
              <a:rPr lang="en-US" sz="2400" dirty="0">
                <a:solidFill>
                  <a:schemeClr val="accent1"/>
                </a:solidFill>
              </a:rPr>
              <a:t>Greer Commercial Resort, high-density condominiums do not satisfy the intent of GCR zoning. </a:t>
            </a:r>
          </a:p>
          <a:p>
            <a:r>
              <a:rPr lang="en-US" sz="2400" dirty="0">
                <a:solidFill>
                  <a:schemeClr val="accent1"/>
                </a:solidFill>
              </a:rPr>
              <a:t>The purpose of such zoning is to provide for the development and operation of resorts, lodges, hotels, motels and bed and breakfasts. The purpose is not to provide exclusively for high-density condominium projects.</a:t>
            </a:r>
          </a:p>
        </p:txBody>
      </p:sp>
    </p:spTree>
    <p:extLst>
      <p:ext uri="{BB962C8B-B14F-4D97-AF65-F5344CB8AC3E}">
        <p14:creationId xmlns:p14="http://schemas.microsoft.com/office/powerpoint/2010/main" val="3193126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25316-05C6-7048-D800-9D783D322E17}"/>
              </a:ext>
            </a:extLst>
          </p:cNvPr>
          <p:cNvSpPr>
            <a:spLocks noGrp="1"/>
          </p:cNvSpPr>
          <p:nvPr>
            <p:ph type="title"/>
          </p:nvPr>
        </p:nvSpPr>
        <p:spPr/>
        <p:txBody>
          <a:bodyPr/>
          <a:lstStyle/>
          <a:p>
            <a:r>
              <a:rPr lang="en-US" dirty="0"/>
              <a:t>What does Greer Want?</a:t>
            </a:r>
          </a:p>
        </p:txBody>
      </p:sp>
      <p:sp>
        <p:nvSpPr>
          <p:cNvPr id="3" name="Content Placeholder 2">
            <a:extLst>
              <a:ext uri="{FF2B5EF4-FFF2-40B4-BE49-F238E27FC236}">
                <a16:creationId xmlns:a16="http://schemas.microsoft.com/office/drawing/2014/main" id="{1C5A6B03-B592-F95D-DF43-D9AD4DC4309C}"/>
              </a:ext>
            </a:extLst>
          </p:cNvPr>
          <p:cNvSpPr>
            <a:spLocks noGrp="1"/>
          </p:cNvSpPr>
          <p:nvPr>
            <p:ph idx="1"/>
          </p:nvPr>
        </p:nvSpPr>
        <p:spPr/>
        <p:txBody>
          <a:bodyPr>
            <a:noAutofit/>
          </a:bodyPr>
          <a:lstStyle/>
          <a:p>
            <a:r>
              <a:rPr lang="en-US" sz="2400" dirty="0">
                <a:solidFill>
                  <a:schemeClr val="accent1"/>
                </a:solidFill>
              </a:rPr>
              <a:t>2022 Survey of Residents regarding RVs and other issues under discussion in revising Article 6</a:t>
            </a:r>
          </a:p>
          <a:p>
            <a:endParaRPr lang="en-US" sz="2400" dirty="0">
              <a:solidFill>
                <a:schemeClr val="accent1"/>
              </a:solidFill>
            </a:endParaRPr>
          </a:p>
          <a:p>
            <a:r>
              <a:rPr lang="en-US" sz="2400" dirty="0">
                <a:solidFill>
                  <a:schemeClr val="accent1"/>
                </a:solidFill>
              </a:rPr>
              <a:t>Greater than 90% of respondents by email and FB ‘I Love Greer’ supported the concept that once Zoning rules are settled, County officials should enforce these rules unless there is great hardship demonstrated by the owner applicant.</a:t>
            </a:r>
          </a:p>
        </p:txBody>
      </p:sp>
    </p:spTree>
    <p:extLst>
      <p:ext uri="{BB962C8B-B14F-4D97-AF65-F5344CB8AC3E}">
        <p14:creationId xmlns:p14="http://schemas.microsoft.com/office/powerpoint/2010/main" val="2560077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EAB28-8FBE-237E-3B5F-0E5B578752AC}"/>
              </a:ext>
            </a:extLst>
          </p:cNvPr>
          <p:cNvSpPr>
            <a:spLocks noGrp="1"/>
          </p:cNvSpPr>
          <p:nvPr>
            <p:ph type="title"/>
          </p:nvPr>
        </p:nvSpPr>
        <p:spPr/>
        <p:txBody>
          <a:bodyPr/>
          <a:lstStyle/>
          <a:p>
            <a:r>
              <a:rPr lang="en-US" dirty="0"/>
              <a:t>Article 6 GCR Purpose</a:t>
            </a:r>
          </a:p>
        </p:txBody>
      </p:sp>
      <p:pic>
        <p:nvPicPr>
          <p:cNvPr id="7" name="Content Placeholder 6">
            <a:extLst>
              <a:ext uri="{FF2B5EF4-FFF2-40B4-BE49-F238E27FC236}">
                <a16:creationId xmlns:a16="http://schemas.microsoft.com/office/drawing/2014/main" id="{CB8A30DA-101F-4FAA-838A-E50CBA518A1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043" y="1676400"/>
            <a:ext cx="10154444" cy="6346528"/>
          </a:xfrm>
          <a:prstGeom prst="rect">
            <a:avLst/>
          </a:prstGeom>
        </p:spPr>
      </p:pic>
    </p:spTree>
    <p:extLst>
      <p:ext uri="{BB962C8B-B14F-4D97-AF65-F5344CB8AC3E}">
        <p14:creationId xmlns:p14="http://schemas.microsoft.com/office/powerpoint/2010/main" val="2961199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87DF5-4664-7092-BB2F-DE0080965FA9}"/>
              </a:ext>
            </a:extLst>
          </p:cNvPr>
          <p:cNvSpPr>
            <a:spLocks noGrp="1"/>
          </p:cNvSpPr>
          <p:nvPr>
            <p:ph type="title"/>
          </p:nvPr>
        </p:nvSpPr>
        <p:spPr/>
        <p:txBody>
          <a:bodyPr/>
          <a:lstStyle/>
          <a:p>
            <a:r>
              <a:rPr lang="en-US" dirty="0"/>
              <a:t>Article 6 Use Table</a:t>
            </a:r>
          </a:p>
        </p:txBody>
      </p:sp>
      <p:pic>
        <p:nvPicPr>
          <p:cNvPr id="5" name="Content Placeholder 4">
            <a:extLst>
              <a:ext uri="{FF2B5EF4-FFF2-40B4-BE49-F238E27FC236}">
                <a16:creationId xmlns:a16="http://schemas.microsoft.com/office/drawing/2014/main" id="{DBB3532C-21F2-64A8-A752-2361692CB2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0357" y="1930400"/>
            <a:ext cx="8737600" cy="5461000"/>
          </a:xfrm>
          <a:prstGeom prst="rect">
            <a:avLst/>
          </a:prstGeom>
        </p:spPr>
      </p:pic>
    </p:spTree>
    <p:extLst>
      <p:ext uri="{BB962C8B-B14F-4D97-AF65-F5344CB8AC3E}">
        <p14:creationId xmlns:p14="http://schemas.microsoft.com/office/powerpoint/2010/main" val="4023405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D4115-3DD6-83D1-EFD6-B3623B3C3A96}"/>
              </a:ext>
            </a:extLst>
          </p:cNvPr>
          <p:cNvSpPr>
            <a:spLocks noGrp="1"/>
          </p:cNvSpPr>
          <p:nvPr>
            <p:ph type="title"/>
          </p:nvPr>
        </p:nvSpPr>
        <p:spPr/>
        <p:txBody>
          <a:bodyPr/>
          <a:lstStyle/>
          <a:p>
            <a:r>
              <a:rPr lang="en-US" dirty="0"/>
              <a:t>Article 6 Use Table </a:t>
            </a:r>
            <a:br>
              <a:rPr lang="en-US" dirty="0"/>
            </a:br>
            <a:r>
              <a:rPr lang="en-US" dirty="0"/>
              <a:t>Footnote #2</a:t>
            </a:r>
          </a:p>
        </p:txBody>
      </p:sp>
      <p:pic>
        <p:nvPicPr>
          <p:cNvPr id="5" name="Content Placeholder 4">
            <a:extLst>
              <a:ext uri="{FF2B5EF4-FFF2-40B4-BE49-F238E27FC236}">
                <a16:creationId xmlns:a16="http://schemas.microsoft.com/office/drawing/2014/main" id="{DE353450-40A7-42E9-0401-C098407125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280" y="1897270"/>
            <a:ext cx="8981440" cy="5613400"/>
          </a:xfrm>
          <a:prstGeom prst="rect">
            <a:avLst/>
          </a:prstGeom>
          <a:solidFill>
            <a:schemeClr val="bg1"/>
          </a:solidFill>
        </p:spPr>
      </p:pic>
      <mc:AlternateContent xmlns:mc="http://schemas.openxmlformats.org/markup-compatibility/2006" xmlns:p14="http://schemas.microsoft.com/office/powerpoint/2010/main" xmlns:aink="http://schemas.microsoft.com/office/drawing/2016/ink">
        <mc:Choice Requires="p14 aink">
          <p:contentPart p14:bwMode="auto" r:id="rId3">
            <p14:nvContentPartPr>
              <p14:cNvPr id="6" name="Ink 5">
                <a:extLst>
                  <a:ext uri="{FF2B5EF4-FFF2-40B4-BE49-F238E27FC236}">
                    <a16:creationId xmlns:a16="http://schemas.microsoft.com/office/drawing/2014/main" id="{8ABC4C3F-A0E8-24C2-87B3-84D326F10FB2}"/>
                  </a:ext>
                </a:extLst>
              </p14:cNvPr>
              <p14:cNvContentPartPr/>
              <p14:nvPr/>
            </p14:nvContentPartPr>
            <p14:xfrm>
              <a:off x="7186148" y="1192508"/>
              <a:ext cx="360" cy="360"/>
            </p14:xfrm>
          </p:contentPart>
        </mc:Choice>
        <mc:Fallback xmlns="">
          <p:pic>
            <p:nvPicPr>
              <p:cNvPr id="6" name="Ink 5">
                <a:extLst>
                  <a:ext uri="{FF2B5EF4-FFF2-40B4-BE49-F238E27FC236}">
                    <a16:creationId xmlns:a16="http://schemas.microsoft.com/office/drawing/2014/main" id="{8ABC4C3F-A0E8-24C2-87B3-84D326F10FB2}"/>
                  </a:ext>
                </a:extLst>
              </p:cNvPr>
              <p:cNvPicPr/>
              <p:nvPr/>
            </p:nvPicPr>
            <p:blipFill>
              <a:blip r:embed="rId4"/>
              <a:stretch>
                <a:fillRect/>
              </a:stretch>
            </p:blipFill>
            <p:spPr>
              <a:xfrm>
                <a:off x="7177148" y="1138868"/>
                <a:ext cx="18000" cy="108000"/>
              </a:xfrm>
              <a:prstGeom prst="rect">
                <a:avLst/>
              </a:prstGeom>
            </p:spPr>
          </p:pic>
        </mc:Fallback>
      </mc:AlternateContent>
      <p:sp>
        <p:nvSpPr>
          <p:cNvPr id="4" name="TextBox 3">
            <a:extLst>
              <a:ext uri="{FF2B5EF4-FFF2-40B4-BE49-F238E27FC236}">
                <a16:creationId xmlns:a16="http://schemas.microsoft.com/office/drawing/2014/main" id="{77E2807C-3051-CFC8-9DCA-C90B5151FC29}"/>
              </a:ext>
            </a:extLst>
          </p:cNvPr>
          <p:cNvSpPr txBox="1"/>
          <p:nvPr/>
        </p:nvSpPr>
        <p:spPr>
          <a:xfrm>
            <a:off x="7186148" y="1930400"/>
            <a:ext cx="299483" cy="11176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772224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81C9F-F396-1FF9-85C5-EA8DD2578CFF}"/>
              </a:ext>
            </a:extLst>
          </p:cNvPr>
          <p:cNvSpPr>
            <a:spLocks noGrp="1"/>
          </p:cNvSpPr>
          <p:nvPr>
            <p:ph type="title"/>
          </p:nvPr>
        </p:nvSpPr>
        <p:spPr/>
        <p:txBody>
          <a:bodyPr/>
          <a:lstStyle/>
          <a:p>
            <a:r>
              <a:rPr lang="en-US" dirty="0"/>
              <a:t>Article 6 Resort Definition</a:t>
            </a:r>
          </a:p>
        </p:txBody>
      </p:sp>
      <p:pic>
        <p:nvPicPr>
          <p:cNvPr id="5" name="Content Placeholder 4">
            <a:extLst>
              <a:ext uri="{FF2B5EF4-FFF2-40B4-BE49-F238E27FC236}">
                <a16:creationId xmlns:a16="http://schemas.microsoft.com/office/drawing/2014/main" id="{6B0651BA-B251-DE12-CE11-E4F6D61BE60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8657" y="2160588"/>
            <a:ext cx="8369299" cy="5230812"/>
          </a:xfrm>
          <a:prstGeom prst="rect">
            <a:avLst/>
          </a:prstGeom>
        </p:spPr>
      </p:pic>
    </p:spTree>
    <p:extLst>
      <p:ext uri="{BB962C8B-B14F-4D97-AF65-F5344CB8AC3E}">
        <p14:creationId xmlns:p14="http://schemas.microsoft.com/office/powerpoint/2010/main" val="2315513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B39DE-43B2-5035-4FC7-47241BD49A97}"/>
              </a:ext>
            </a:extLst>
          </p:cNvPr>
          <p:cNvSpPr>
            <a:spLocks noGrp="1"/>
          </p:cNvSpPr>
          <p:nvPr>
            <p:ph type="title"/>
          </p:nvPr>
        </p:nvSpPr>
        <p:spPr/>
        <p:txBody>
          <a:bodyPr/>
          <a:lstStyle/>
          <a:p>
            <a:pPr algn="ctr"/>
            <a:r>
              <a:rPr lang="en-US" dirty="0"/>
              <a:t>GCI Actions</a:t>
            </a:r>
            <a:br>
              <a:rPr lang="en-US" dirty="0"/>
            </a:br>
            <a:r>
              <a:rPr lang="en-US" dirty="0"/>
              <a:t>Condo Proposal</a:t>
            </a:r>
          </a:p>
        </p:txBody>
      </p:sp>
      <p:sp>
        <p:nvSpPr>
          <p:cNvPr id="3" name="Content Placeholder 2">
            <a:extLst>
              <a:ext uri="{FF2B5EF4-FFF2-40B4-BE49-F238E27FC236}">
                <a16:creationId xmlns:a16="http://schemas.microsoft.com/office/drawing/2014/main" id="{5A66C2E9-96D9-93C8-88A5-99DA3EC86F93}"/>
              </a:ext>
            </a:extLst>
          </p:cNvPr>
          <p:cNvSpPr>
            <a:spLocks noGrp="1"/>
          </p:cNvSpPr>
          <p:nvPr>
            <p:ph idx="1"/>
          </p:nvPr>
        </p:nvSpPr>
        <p:spPr/>
        <p:txBody>
          <a:bodyPr>
            <a:normAutofit fontScale="92500" lnSpcReduction="10000"/>
          </a:bodyPr>
          <a:lstStyle/>
          <a:p>
            <a:r>
              <a:rPr lang="en-US" sz="2400" dirty="0">
                <a:solidFill>
                  <a:srgbClr val="0070C0"/>
                </a:solidFill>
                <a:latin typeface="Arial" panose="020B0604020202020204" pitchFamily="34" charset="0"/>
                <a:cs typeface="Arial" panose="020B0604020202020204" pitchFamily="34" charset="0"/>
              </a:rPr>
              <a:t>Engaged legal experts to articulate community concerns</a:t>
            </a:r>
          </a:p>
          <a:p>
            <a:r>
              <a:rPr lang="en-US" sz="2400" dirty="0">
                <a:solidFill>
                  <a:srgbClr val="0070C0"/>
                </a:solidFill>
                <a:latin typeface="Arial" panose="020B0604020202020204" pitchFamily="34" charset="0"/>
                <a:cs typeface="Arial" panose="020B0604020202020204" pitchFamily="34" charset="0"/>
              </a:rPr>
              <a:t>Gathered a group of interested Greer neighbors to assist in outreach to our fellow neighbors.</a:t>
            </a:r>
          </a:p>
          <a:p>
            <a:pPr lvl="1"/>
            <a:r>
              <a:rPr lang="en-US" sz="2400" dirty="0">
                <a:solidFill>
                  <a:srgbClr val="0070C0"/>
                </a:solidFill>
                <a:latin typeface="Arial" panose="020B0604020202020204" pitchFamily="34" charset="0"/>
                <a:cs typeface="Arial" panose="020B0604020202020204" pitchFamily="34" charset="0"/>
              </a:rPr>
              <a:t>Send Letters</a:t>
            </a:r>
          </a:p>
          <a:p>
            <a:pPr lvl="1"/>
            <a:r>
              <a:rPr lang="en-US" sz="2400" dirty="0">
                <a:solidFill>
                  <a:srgbClr val="0070C0"/>
                </a:solidFill>
                <a:latin typeface="Arial" panose="020B0604020202020204" pitchFamily="34" charset="0"/>
                <a:cs typeface="Arial" panose="020B0604020202020204" pitchFamily="34" charset="0"/>
              </a:rPr>
              <a:t>Sign Petition</a:t>
            </a:r>
          </a:p>
          <a:p>
            <a:pPr lvl="1"/>
            <a:r>
              <a:rPr lang="en-US" sz="2400" dirty="0">
                <a:solidFill>
                  <a:srgbClr val="0070C0"/>
                </a:solidFill>
                <a:latin typeface="Arial" panose="020B0604020202020204" pitchFamily="34" charset="0"/>
                <a:cs typeface="Arial" panose="020B0604020202020204" pitchFamily="34" charset="0"/>
              </a:rPr>
              <a:t>Raise Money to Pay Legal Expenses</a:t>
            </a:r>
          </a:p>
          <a:p>
            <a:pPr lvl="1"/>
            <a:r>
              <a:rPr lang="en-US" sz="2400" dirty="0">
                <a:solidFill>
                  <a:srgbClr val="0070C0"/>
                </a:solidFill>
                <a:latin typeface="Arial" panose="020B0604020202020204" pitchFamily="34" charset="0"/>
                <a:cs typeface="Arial" panose="020B0604020202020204" pitchFamily="34" charset="0"/>
              </a:rPr>
              <a:t>Attend August 17</a:t>
            </a:r>
            <a:r>
              <a:rPr lang="en-US" sz="2400" baseline="30000" dirty="0">
                <a:solidFill>
                  <a:srgbClr val="0070C0"/>
                </a:solidFill>
                <a:latin typeface="Arial" panose="020B0604020202020204" pitchFamily="34" charset="0"/>
                <a:cs typeface="Arial" panose="020B0604020202020204" pitchFamily="34" charset="0"/>
              </a:rPr>
              <a:t>th</a:t>
            </a:r>
            <a:r>
              <a:rPr lang="en-US" sz="2400" dirty="0">
                <a:solidFill>
                  <a:srgbClr val="0070C0"/>
                </a:solidFill>
                <a:latin typeface="Arial" panose="020B0604020202020204" pitchFamily="34" charset="0"/>
                <a:cs typeface="Arial" panose="020B0604020202020204" pitchFamily="34" charset="0"/>
              </a:rPr>
              <a:t> Board of Supervisors meeting</a:t>
            </a:r>
          </a:p>
          <a:p>
            <a:pPr lvl="1"/>
            <a:endParaRPr lang="en-US" sz="2400" dirty="0">
              <a:solidFill>
                <a:srgbClr val="0070C0"/>
              </a:solidFill>
              <a:latin typeface="Arial" panose="020B0604020202020204" pitchFamily="34" charset="0"/>
              <a:cs typeface="Arial" panose="020B0604020202020204" pitchFamily="34" charset="0"/>
            </a:endParaRPr>
          </a:p>
          <a:p>
            <a:pPr marL="457200" lvl="1" indent="0">
              <a:buNone/>
            </a:pPr>
            <a:endParaRPr lang="en-US" dirty="0"/>
          </a:p>
        </p:txBody>
      </p:sp>
    </p:spTree>
    <p:extLst>
      <p:ext uri="{BB962C8B-B14F-4D97-AF65-F5344CB8AC3E}">
        <p14:creationId xmlns:p14="http://schemas.microsoft.com/office/powerpoint/2010/main" val="6129326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1C187-AE6C-31A6-4175-D7471DB2DB6C}"/>
              </a:ext>
            </a:extLst>
          </p:cNvPr>
          <p:cNvSpPr>
            <a:spLocks noGrp="1"/>
          </p:cNvSpPr>
          <p:nvPr>
            <p:ph type="title"/>
          </p:nvPr>
        </p:nvSpPr>
        <p:spPr/>
        <p:txBody>
          <a:bodyPr/>
          <a:lstStyle/>
          <a:p>
            <a:r>
              <a:rPr lang="en-US" dirty="0"/>
              <a:t>Article 6 Amendment Petition</a:t>
            </a:r>
          </a:p>
        </p:txBody>
      </p:sp>
      <p:sp>
        <p:nvSpPr>
          <p:cNvPr id="3" name="Content Placeholder 2">
            <a:extLst>
              <a:ext uri="{FF2B5EF4-FFF2-40B4-BE49-F238E27FC236}">
                <a16:creationId xmlns:a16="http://schemas.microsoft.com/office/drawing/2014/main" id="{CE231A27-24C3-5855-B7D0-95E605BFA481}"/>
              </a:ext>
            </a:extLst>
          </p:cNvPr>
          <p:cNvSpPr>
            <a:spLocks noGrp="1"/>
          </p:cNvSpPr>
          <p:nvPr>
            <p:ph idx="1"/>
          </p:nvPr>
        </p:nvSpPr>
        <p:spPr/>
        <p:txBody>
          <a:bodyPr>
            <a:normAutofit/>
          </a:bodyPr>
          <a:lstStyle/>
          <a:p>
            <a:pPr marL="0" indent="0">
              <a:buNone/>
            </a:pPr>
            <a:r>
              <a:rPr lang="en-US" sz="3200" dirty="0">
                <a:solidFill>
                  <a:schemeClr val="accent1"/>
                </a:solidFill>
                <a:latin typeface="Arial" panose="020B0604020202020204" pitchFamily="34" charset="0"/>
                <a:cs typeface="Arial" panose="020B0604020202020204" pitchFamily="34" charset="0"/>
              </a:rPr>
              <a:t>Over 200 signatures to date</a:t>
            </a:r>
          </a:p>
          <a:p>
            <a:pPr marL="0" indent="0">
              <a:buNone/>
            </a:pPr>
            <a:endParaRPr lang="en-US" sz="3200" dirty="0">
              <a:solidFill>
                <a:schemeClr val="accent1"/>
              </a:solidFill>
              <a:latin typeface="Arial" panose="020B0604020202020204" pitchFamily="34" charset="0"/>
              <a:cs typeface="Arial" panose="020B0604020202020204" pitchFamily="34" charset="0"/>
            </a:endParaRPr>
          </a:p>
          <a:p>
            <a:pPr marL="0" indent="0">
              <a:buNone/>
            </a:pPr>
            <a:r>
              <a:rPr lang="en-US" sz="3200" dirty="0">
                <a:solidFill>
                  <a:schemeClr val="accent1"/>
                </a:solidFill>
                <a:latin typeface="Arial" panose="020B0604020202020204" pitchFamily="34" charset="0"/>
                <a:cs typeface="Arial" panose="020B0604020202020204" pitchFamily="34" charset="0"/>
              </a:rPr>
              <a:t>Petitions available at our sign-in desk</a:t>
            </a:r>
          </a:p>
        </p:txBody>
      </p:sp>
    </p:spTree>
    <p:extLst>
      <p:ext uri="{BB962C8B-B14F-4D97-AF65-F5344CB8AC3E}">
        <p14:creationId xmlns:p14="http://schemas.microsoft.com/office/powerpoint/2010/main" val="732487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0D06F-CE4B-998F-4A8E-63BCC2997FD5}"/>
              </a:ext>
            </a:extLst>
          </p:cNvPr>
          <p:cNvSpPr>
            <a:spLocks noGrp="1"/>
          </p:cNvSpPr>
          <p:nvPr>
            <p:ph type="title"/>
          </p:nvPr>
        </p:nvSpPr>
        <p:spPr/>
        <p:txBody>
          <a:bodyPr/>
          <a:lstStyle/>
          <a:p>
            <a:pPr algn="ctr"/>
            <a:r>
              <a:rPr lang="en-US" dirty="0"/>
              <a:t>GCI Actions</a:t>
            </a:r>
            <a:br>
              <a:rPr lang="en-US" dirty="0"/>
            </a:br>
            <a:r>
              <a:rPr lang="en-US" dirty="0"/>
              <a:t>Condo Proposal</a:t>
            </a:r>
          </a:p>
        </p:txBody>
      </p:sp>
      <p:sp>
        <p:nvSpPr>
          <p:cNvPr id="3" name="Content Placeholder 2">
            <a:extLst>
              <a:ext uri="{FF2B5EF4-FFF2-40B4-BE49-F238E27FC236}">
                <a16:creationId xmlns:a16="http://schemas.microsoft.com/office/drawing/2014/main" id="{F28BAEF6-5C3B-483E-55C5-F9911E4CF523}"/>
              </a:ext>
            </a:extLst>
          </p:cNvPr>
          <p:cNvSpPr>
            <a:spLocks noGrp="1"/>
          </p:cNvSpPr>
          <p:nvPr>
            <p:ph idx="1"/>
          </p:nvPr>
        </p:nvSpPr>
        <p:spPr/>
        <p:txBody>
          <a:bodyPr>
            <a:normAutofit fontScale="92500" lnSpcReduction="20000"/>
          </a:bodyPr>
          <a:lstStyle/>
          <a:p>
            <a:r>
              <a:rPr lang="en-US" sz="3600" dirty="0">
                <a:solidFill>
                  <a:srgbClr val="0070C0"/>
                </a:solidFill>
                <a:latin typeface="Arial" panose="020B0604020202020204" pitchFamily="34" charset="0"/>
                <a:cs typeface="Arial" panose="020B0604020202020204" pitchFamily="34" charset="0"/>
              </a:rPr>
              <a:t>Amend Article 6 to eliminate the condominium loophole from GCR.</a:t>
            </a:r>
          </a:p>
          <a:p>
            <a:r>
              <a:rPr lang="en-US" sz="3600" dirty="0">
                <a:solidFill>
                  <a:srgbClr val="0070C0"/>
                </a:solidFill>
                <a:latin typeface="Arial" panose="020B0604020202020204" pitchFamily="34" charset="0"/>
                <a:cs typeface="Arial" panose="020B0604020202020204" pitchFamily="34" charset="0"/>
              </a:rPr>
              <a:t>Planning and Zoning Commission Hearing: June 3, 2026</a:t>
            </a:r>
          </a:p>
          <a:p>
            <a:r>
              <a:rPr lang="en-US" sz="3600" dirty="0">
                <a:solidFill>
                  <a:srgbClr val="0070C0"/>
                </a:solidFill>
                <a:latin typeface="Arial" panose="020B0604020202020204" pitchFamily="34" charset="0"/>
                <a:cs typeface="Arial" panose="020B0604020202020204" pitchFamily="34" charset="0"/>
              </a:rPr>
              <a:t>Board of Supervisors Meeting; Monday, August 17</a:t>
            </a:r>
            <a:r>
              <a:rPr lang="en-US" sz="3600" baseline="30000" dirty="0">
                <a:solidFill>
                  <a:srgbClr val="0070C0"/>
                </a:solidFill>
                <a:latin typeface="Arial" panose="020B0604020202020204" pitchFamily="34" charset="0"/>
                <a:cs typeface="Arial" panose="020B0604020202020204" pitchFamily="34" charset="0"/>
              </a:rPr>
              <a:t>th</a:t>
            </a:r>
            <a:r>
              <a:rPr lang="en-US" sz="3600" dirty="0">
                <a:solidFill>
                  <a:srgbClr val="0070C0"/>
                </a:solidFill>
                <a:latin typeface="Arial" panose="020B0604020202020204" pitchFamily="34" charset="0"/>
                <a:cs typeface="Arial" panose="020B0604020202020204" pitchFamily="34" charset="0"/>
              </a:rPr>
              <a:t> 8:30am</a:t>
            </a:r>
          </a:p>
        </p:txBody>
      </p:sp>
    </p:spTree>
    <p:extLst>
      <p:ext uri="{BB962C8B-B14F-4D97-AF65-F5344CB8AC3E}">
        <p14:creationId xmlns:p14="http://schemas.microsoft.com/office/powerpoint/2010/main" val="2256430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15A33-42D6-BE09-B35C-BD2904B40EF3}"/>
              </a:ext>
            </a:extLst>
          </p:cNvPr>
          <p:cNvSpPr>
            <a:spLocks noGrp="1"/>
          </p:cNvSpPr>
          <p:nvPr>
            <p:ph type="title"/>
          </p:nvPr>
        </p:nvSpPr>
        <p:spPr/>
        <p:txBody>
          <a:bodyPr/>
          <a:lstStyle/>
          <a:p>
            <a:r>
              <a:rPr lang="en-US" dirty="0"/>
              <a:t>What </a:t>
            </a:r>
            <a:r>
              <a:rPr lang="en-US" dirty="0" err="1"/>
              <a:t>Happenned</a:t>
            </a:r>
            <a:r>
              <a:rPr lang="en-US" dirty="0"/>
              <a:t> at P &amp; Z?</a:t>
            </a:r>
            <a:br>
              <a:rPr lang="en-US" dirty="0"/>
            </a:br>
            <a:r>
              <a:rPr lang="en-US" dirty="0"/>
              <a:t>Condominium Amendment</a:t>
            </a:r>
          </a:p>
        </p:txBody>
      </p:sp>
      <p:sp>
        <p:nvSpPr>
          <p:cNvPr id="3" name="Content Placeholder 2">
            <a:extLst>
              <a:ext uri="{FF2B5EF4-FFF2-40B4-BE49-F238E27FC236}">
                <a16:creationId xmlns:a16="http://schemas.microsoft.com/office/drawing/2014/main" id="{1B85BDB2-E761-98E4-FD1A-39694DD259FA}"/>
              </a:ext>
            </a:extLst>
          </p:cNvPr>
          <p:cNvSpPr>
            <a:spLocks noGrp="1"/>
          </p:cNvSpPr>
          <p:nvPr>
            <p:ph idx="1"/>
          </p:nvPr>
        </p:nvSpPr>
        <p:spPr/>
        <p:txBody>
          <a:bodyPr/>
          <a:lstStyle/>
          <a:p>
            <a:r>
              <a:rPr lang="en-US" dirty="0"/>
              <a:t>AMENDMENTS TO ARTICLE 6 OF THE GREER ZONING ORDINANCE </a:t>
            </a:r>
          </a:p>
          <a:p>
            <a:endParaRPr lang="en-US" dirty="0"/>
          </a:p>
          <a:p>
            <a:r>
              <a:rPr lang="en-US" dirty="0"/>
              <a:t>MOTION: Commissioner Bobby Fite moved to recommend that Article 6 remain unchanged and that the proposed amendments not be adopted. The motion was seconded by Commissioner Carey Dobson. </a:t>
            </a:r>
          </a:p>
          <a:p>
            <a:r>
              <a:rPr lang="en-US" dirty="0"/>
              <a:t>VOTE: 6 ayes to 0 nays. Unanimous.</a:t>
            </a:r>
          </a:p>
        </p:txBody>
      </p:sp>
    </p:spTree>
    <p:extLst>
      <p:ext uri="{BB962C8B-B14F-4D97-AF65-F5344CB8AC3E}">
        <p14:creationId xmlns:p14="http://schemas.microsoft.com/office/powerpoint/2010/main" val="30770761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DD270-D1D0-5451-EB30-6549F5A10EC4}"/>
              </a:ext>
            </a:extLst>
          </p:cNvPr>
          <p:cNvSpPr>
            <a:spLocks noGrp="1"/>
          </p:cNvSpPr>
          <p:nvPr>
            <p:ph type="title"/>
          </p:nvPr>
        </p:nvSpPr>
        <p:spPr/>
        <p:txBody>
          <a:bodyPr/>
          <a:lstStyle/>
          <a:p>
            <a:r>
              <a:rPr lang="en-US" dirty="0"/>
              <a:t>Article 24; Short Term Rentals</a:t>
            </a:r>
            <a:br>
              <a:rPr lang="en-US" dirty="0"/>
            </a:br>
            <a:r>
              <a:rPr lang="en-US" dirty="0"/>
              <a:t>Proposal to Repeal</a:t>
            </a:r>
          </a:p>
        </p:txBody>
      </p:sp>
      <p:sp>
        <p:nvSpPr>
          <p:cNvPr id="3" name="Content Placeholder 2">
            <a:extLst>
              <a:ext uri="{FF2B5EF4-FFF2-40B4-BE49-F238E27FC236}">
                <a16:creationId xmlns:a16="http://schemas.microsoft.com/office/drawing/2014/main" id="{19EE5A48-32DE-C38D-CC5C-7B09E72EED2D}"/>
              </a:ext>
            </a:extLst>
          </p:cNvPr>
          <p:cNvSpPr>
            <a:spLocks noGrp="1"/>
          </p:cNvSpPr>
          <p:nvPr>
            <p:ph idx="1"/>
          </p:nvPr>
        </p:nvSpPr>
        <p:spPr/>
        <p:txBody>
          <a:bodyPr>
            <a:normAutofit fontScale="85000" lnSpcReduction="10000"/>
          </a:bodyPr>
          <a:lstStyle/>
          <a:p>
            <a:r>
              <a:rPr lang="en-US" dirty="0"/>
              <a:t>This ordinance was designed to place limits on Short Term Rentals (STRs) within communities</a:t>
            </a:r>
          </a:p>
          <a:p>
            <a:r>
              <a:rPr lang="en-US" dirty="0"/>
              <a:t>Some elements of this ordinance were disallowed by State Statute adopted under Gov. Ducey.</a:t>
            </a:r>
          </a:p>
          <a:p>
            <a:r>
              <a:rPr lang="en-US" dirty="0"/>
              <a:t>However a number of elements designed to protect neighborhoods were allowed under state law.</a:t>
            </a:r>
          </a:p>
          <a:p>
            <a:r>
              <a:rPr lang="en-US" dirty="0"/>
              <a:t>Gila and Coconino Counties have adopted common sense ordinances requiring business licenses, county reporting of these activities and a 24hr contact for any neighborhood disturbance.</a:t>
            </a:r>
          </a:p>
          <a:p>
            <a:r>
              <a:rPr lang="en-US" dirty="0"/>
              <a:t>MOTION: Commissioner Brad Jarvis moved to recommended to the Board of Supervisors to repeal Article 24 of the Apache County Zoning Ordinance and to consider future revisions if warranted. The motion was seconded by Commissioner Bobby Fite. VOTE: 8 ayes, 0 nays. Motion carried unanimously.</a:t>
            </a:r>
          </a:p>
          <a:p>
            <a:endParaRPr lang="en-US" dirty="0"/>
          </a:p>
        </p:txBody>
      </p:sp>
    </p:spTree>
    <p:extLst>
      <p:ext uri="{BB962C8B-B14F-4D97-AF65-F5344CB8AC3E}">
        <p14:creationId xmlns:p14="http://schemas.microsoft.com/office/powerpoint/2010/main" val="11623157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1D556-A267-1B3B-D5BB-778D59ACEC64}"/>
              </a:ext>
            </a:extLst>
          </p:cNvPr>
          <p:cNvSpPr>
            <a:spLocks noGrp="1"/>
          </p:cNvSpPr>
          <p:nvPr>
            <p:ph type="title"/>
          </p:nvPr>
        </p:nvSpPr>
        <p:spPr/>
        <p:txBody>
          <a:bodyPr/>
          <a:lstStyle/>
          <a:p>
            <a:r>
              <a:rPr lang="en-US" dirty="0"/>
              <a:t>Greer Fire Prevention and Mitigation Working Group</a:t>
            </a:r>
          </a:p>
        </p:txBody>
      </p:sp>
      <p:sp>
        <p:nvSpPr>
          <p:cNvPr id="3" name="Content Placeholder 2">
            <a:extLst>
              <a:ext uri="{FF2B5EF4-FFF2-40B4-BE49-F238E27FC236}">
                <a16:creationId xmlns:a16="http://schemas.microsoft.com/office/drawing/2014/main" id="{590E4E8D-E2D2-62BB-4AB0-9761B97C337D}"/>
              </a:ext>
            </a:extLst>
          </p:cNvPr>
          <p:cNvSpPr>
            <a:spLocks noGrp="1"/>
          </p:cNvSpPr>
          <p:nvPr>
            <p:ph idx="1"/>
          </p:nvPr>
        </p:nvSpPr>
        <p:spPr/>
        <p:txBody>
          <a:bodyPr/>
          <a:lstStyle/>
          <a:p>
            <a:r>
              <a:rPr lang="en-US" sz="2400" dirty="0">
                <a:solidFill>
                  <a:srgbClr val="0070C0"/>
                </a:solidFill>
                <a:latin typeface="Arial" panose="020B0604020202020204" pitchFamily="34" charset="0"/>
                <a:ea typeface="Times New Roman" panose="02020603050405020304" pitchFamily="18" charset="0"/>
                <a:cs typeface="Arial" panose="020B0604020202020204" pitchFamily="34" charset="0"/>
              </a:rPr>
              <a:t>We have been addressing the increasing fire risk in the White Mountains and Greer and the resulting impact on home insurance availability.  </a:t>
            </a:r>
          </a:p>
          <a:p>
            <a:endParaRPr lang="en-US" dirty="0"/>
          </a:p>
        </p:txBody>
      </p:sp>
    </p:spTree>
    <p:extLst>
      <p:ext uri="{BB962C8B-B14F-4D97-AF65-F5344CB8AC3E}">
        <p14:creationId xmlns:p14="http://schemas.microsoft.com/office/powerpoint/2010/main" val="160756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63E6-5BE8-029B-8700-CD533C195732}"/>
              </a:ext>
            </a:extLst>
          </p:cNvPr>
          <p:cNvSpPr>
            <a:spLocks noGrp="1"/>
          </p:cNvSpPr>
          <p:nvPr>
            <p:ph type="title"/>
          </p:nvPr>
        </p:nvSpPr>
        <p:spPr>
          <a:xfrm>
            <a:off x="609600" y="0"/>
            <a:ext cx="6347713" cy="1320800"/>
          </a:xfrm>
        </p:spPr>
        <p:txBody>
          <a:bodyPr/>
          <a:lstStyle/>
          <a:p>
            <a:r>
              <a:rPr lang="en-US" dirty="0"/>
              <a:t>Greer Fire Prevention and Mitigation Working Group</a:t>
            </a:r>
          </a:p>
        </p:txBody>
      </p:sp>
      <p:sp>
        <p:nvSpPr>
          <p:cNvPr id="3" name="Content Placeholder 2">
            <a:extLst>
              <a:ext uri="{FF2B5EF4-FFF2-40B4-BE49-F238E27FC236}">
                <a16:creationId xmlns:a16="http://schemas.microsoft.com/office/drawing/2014/main" id="{B1385687-5814-9FA0-D40C-CEF3F63B3A5A}"/>
              </a:ext>
            </a:extLst>
          </p:cNvPr>
          <p:cNvSpPr>
            <a:spLocks noGrp="1"/>
          </p:cNvSpPr>
          <p:nvPr>
            <p:ph idx="1"/>
          </p:nvPr>
        </p:nvSpPr>
        <p:spPr>
          <a:xfrm>
            <a:off x="629478" y="1143000"/>
            <a:ext cx="6347714" cy="5715000"/>
          </a:xfrm>
        </p:spPr>
        <p:txBody>
          <a:bodyPr numCol="2">
            <a:normAutofit fontScale="40000" lnSpcReduction="20000"/>
          </a:bodyPr>
          <a:lstStyle/>
          <a:p>
            <a:r>
              <a:rPr lang="en-US" sz="6400" dirty="0">
                <a:latin typeface="Arial" panose="020B0604020202020204" pitchFamily="34" charset="0"/>
                <a:cs typeface="Arial" panose="020B0604020202020204" pitchFamily="34" charset="0"/>
              </a:rPr>
              <a:t>Fred Fiastro: property owner/moderator</a:t>
            </a:r>
          </a:p>
          <a:p>
            <a:r>
              <a:rPr lang="en-US" sz="6400" dirty="0">
                <a:latin typeface="Arial" panose="020B0604020202020204" pitchFamily="34" charset="0"/>
                <a:cs typeface="Arial" panose="020B0604020202020204" pitchFamily="34" charset="0"/>
              </a:rPr>
              <a:t>Julie Boos; property owner/ Chair: Greer Firewise Board</a:t>
            </a:r>
          </a:p>
          <a:p>
            <a:r>
              <a:rPr lang="en-US" sz="6400" dirty="0">
                <a:latin typeface="Arial" panose="020B0604020202020204" pitchFamily="34" charset="0"/>
                <a:cs typeface="Arial" panose="020B0604020202020204" pitchFamily="34" charset="0"/>
              </a:rPr>
              <a:t>Property owners:</a:t>
            </a:r>
          </a:p>
          <a:p>
            <a:r>
              <a:rPr lang="en-US" sz="6400" dirty="0">
                <a:latin typeface="Arial" panose="020B0604020202020204" pitchFamily="34" charset="0"/>
                <a:cs typeface="Arial" panose="020B0604020202020204" pitchFamily="34" charset="0"/>
              </a:rPr>
              <a:t>Richard Mosher</a:t>
            </a:r>
          </a:p>
          <a:p>
            <a:r>
              <a:rPr lang="en-US" sz="6400" dirty="0">
                <a:latin typeface="Arial" panose="020B0604020202020204" pitchFamily="34" charset="0"/>
                <a:cs typeface="Arial" panose="020B0604020202020204" pitchFamily="34" charset="0"/>
              </a:rPr>
              <a:t>Stewart Smith</a:t>
            </a:r>
          </a:p>
          <a:p>
            <a:r>
              <a:rPr lang="en-US" sz="6400" dirty="0">
                <a:latin typeface="Arial" panose="020B0604020202020204" pitchFamily="34" charset="0"/>
                <a:cs typeface="Arial" panose="020B0604020202020204" pitchFamily="34" charset="0"/>
              </a:rPr>
              <a:t>Ramey Peru</a:t>
            </a:r>
          </a:p>
          <a:p>
            <a:r>
              <a:rPr lang="en-US" sz="6400" dirty="0">
                <a:latin typeface="Arial" panose="020B0604020202020204" pitchFamily="34" charset="0"/>
                <a:cs typeface="Arial" panose="020B0604020202020204" pitchFamily="34" charset="0"/>
              </a:rPr>
              <a:t>Kimberly Owens</a:t>
            </a:r>
          </a:p>
          <a:p>
            <a:r>
              <a:rPr lang="en-US" sz="6400" dirty="0">
                <a:latin typeface="Arial" panose="020B0604020202020204" pitchFamily="34" charset="0"/>
                <a:cs typeface="Arial" panose="020B0604020202020204" pitchFamily="34" charset="0"/>
              </a:rPr>
              <a:t>Bob Pollock</a:t>
            </a:r>
          </a:p>
          <a:p>
            <a:r>
              <a:rPr lang="en-US" sz="6400">
                <a:latin typeface="Arial" panose="020B0604020202020204" pitchFamily="34" charset="0"/>
                <a:cs typeface="Arial" panose="020B0604020202020204" pitchFamily="34" charset="0"/>
              </a:rPr>
              <a:t>Bill Kurtz</a:t>
            </a:r>
            <a:endParaRPr lang="en-US" sz="6400" dirty="0">
              <a:latin typeface="Arial" panose="020B0604020202020204" pitchFamily="34" charset="0"/>
              <a:cs typeface="Arial" panose="020B0604020202020204" pitchFamily="34" charset="0"/>
            </a:endParaRPr>
          </a:p>
          <a:p>
            <a:r>
              <a:rPr lang="en-US" sz="6400" dirty="0">
                <a:latin typeface="Arial" panose="020B0604020202020204" pitchFamily="34" charset="0"/>
                <a:cs typeface="Arial" panose="020B0604020202020204" pitchFamily="34" charset="0"/>
              </a:rPr>
              <a:t>Erica Cochran; Northwoods Neighborhood HOA</a:t>
            </a:r>
          </a:p>
          <a:p>
            <a:r>
              <a:rPr lang="en-US" sz="6400" dirty="0">
                <a:latin typeface="Arial" panose="020B0604020202020204" pitchFamily="34" charset="0"/>
                <a:cs typeface="Arial" panose="020B0604020202020204" pitchFamily="34" charset="0"/>
              </a:rPr>
              <a:t>Carl Mare; Greer Lodge Estates HOA</a:t>
            </a:r>
          </a:p>
          <a:p>
            <a:r>
              <a:rPr lang="en-US" sz="6400" dirty="0">
                <a:latin typeface="Arial" panose="020B0604020202020204" pitchFamily="34" charset="0"/>
                <a:cs typeface="Arial" panose="020B0604020202020204" pitchFamily="34" charset="0"/>
              </a:rPr>
              <a:t>Kevin Burns; Greer Mtn Estates HOA</a:t>
            </a:r>
          </a:p>
          <a:p>
            <a:pPr marL="0" indent="0">
              <a:buNone/>
            </a:pPr>
            <a:endParaRPr lang="en-US" sz="6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1170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ACB09-69EA-F306-F1DD-6E3694136D22}"/>
              </a:ext>
            </a:extLst>
          </p:cNvPr>
          <p:cNvSpPr>
            <a:spLocks noGrp="1"/>
          </p:cNvSpPr>
          <p:nvPr>
            <p:ph type="title"/>
          </p:nvPr>
        </p:nvSpPr>
        <p:spPr/>
        <p:txBody>
          <a:bodyPr/>
          <a:lstStyle/>
          <a:p>
            <a:r>
              <a:rPr lang="en-US" dirty="0"/>
              <a:t>Greer Fire Prevention and Mitigation Working Group</a:t>
            </a:r>
          </a:p>
        </p:txBody>
      </p:sp>
      <p:sp>
        <p:nvSpPr>
          <p:cNvPr id="3" name="Content Placeholder 2">
            <a:extLst>
              <a:ext uri="{FF2B5EF4-FFF2-40B4-BE49-F238E27FC236}">
                <a16:creationId xmlns:a16="http://schemas.microsoft.com/office/drawing/2014/main" id="{9F3CED08-2B72-648B-4ABC-0E9EE724159B}"/>
              </a:ext>
            </a:extLst>
          </p:cNvPr>
          <p:cNvSpPr>
            <a:spLocks noGrp="1"/>
          </p:cNvSpPr>
          <p:nvPr>
            <p:ph idx="1"/>
          </p:nvPr>
        </p:nvSpPr>
        <p:spPr>
          <a:xfrm>
            <a:off x="990600" y="1933713"/>
            <a:ext cx="6347714" cy="4621210"/>
          </a:xfrm>
        </p:spPr>
        <p:txBody>
          <a:bodyPr numCol="2">
            <a:normAutofit lnSpcReduction="10000"/>
          </a:bodyPr>
          <a:lstStyle/>
          <a:p>
            <a:r>
              <a:rPr lang="en-US" b="1" u="sng" dirty="0">
                <a:latin typeface="Arial" panose="020B0604020202020204" pitchFamily="34" charset="0"/>
                <a:cs typeface="Arial" panose="020B0604020202020204" pitchFamily="34" charset="0"/>
              </a:rPr>
              <a:t>Greer Fire District:</a:t>
            </a:r>
          </a:p>
          <a:p>
            <a:r>
              <a:rPr lang="en-US" dirty="0">
                <a:latin typeface="Arial" panose="020B0604020202020204" pitchFamily="34" charset="0"/>
                <a:cs typeface="Arial" panose="020B0604020202020204" pitchFamily="34" charset="0"/>
              </a:rPr>
              <a:t>Lee Smith: Fire District Board President</a:t>
            </a:r>
          </a:p>
          <a:p>
            <a:r>
              <a:rPr lang="en-US" dirty="0">
                <a:latin typeface="Arial" panose="020B0604020202020204" pitchFamily="34" charset="0"/>
                <a:cs typeface="Arial" panose="020B0604020202020204" pitchFamily="34" charset="0"/>
              </a:rPr>
              <a:t>Rye Sluiter: Fire Chief</a:t>
            </a:r>
          </a:p>
          <a:p>
            <a:r>
              <a:rPr lang="en-US" dirty="0">
                <a:latin typeface="Arial" panose="020B0604020202020204" pitchFamily="34" charset="0"/>
                <a:cs typeface="Arial" panose="020B0604020202020204" pitchFamily="34" charset="0"/>
              </a:rPr>
              <a:t>Frank Adams: Fire Captain</a:t>
            </a:r>
          </a:p>
          <a:p>
            <a:r>
              <a:rPr lang="en-US" dirty="0">
                <a:latin typeface="Arial" panose="020B0604020202020204" pitchFamily="34" charset="0"/>
                <a:cs typeface="Arial" panose="020B0604020202020204" pitchFamily="34" charset="0"/>
              </a:rPr>
              <a:t>Gene Hechler; Fire District Auxiliary</a:t>
            </a:r>
          </a:p>
          <a:p>
            <a:r>
              <a:rPr lang="en-US" dirty="0">
                <a:latin typeface="Arial" panose="020B0604020202020204" pitchFamily="34" charset="0"/>
                <a:cs typeface="Arial" panose="020B0604020202020204" pitchFamily="34" charset="0"/>
              </a:rPr>
              <a:t> </a:t>
            </a:r>
          </a:p>
          <a:p>
            <a:r>
              <a:rPr lang="en-US" b="1" u="sng" dirty="0">
                <a:latin typeface="Arial" panose="020B0604020202020204" pitchFamily="34" charset="0"/>
                <a:cs typeface="Arial" panose="020B0604020202020204" pitchFamily="34" charset="0"/>
              </a:rPr>
              <a:t>Apache Sitgreaves National Forest:</a:t>
            </a:r>
          </a:p>
          <a:p>
            <a:r>
              <a:rPr lang="en-US" dirty="0">
                <a:latin typeface="Arial" panose="020B0604020202020204" pitchFamily="34" charset="0"/>
                <a:cs typeface="Arial" panose="020B0604020202020204" pitchFamily="34" charset="0"/>
              </a:rPr>
              <a:t>Amanda Scott Matt Moe: Springerville District Ranger</a:t>
            </a:r>
          </a:p>
          <a:p>
            <a:endParaRPr lang="en-US" b="1" u="sng" dirty="0">
              <a:latin typeface="Arial" panose="020B0604020202020204" pitchFamily="34" charset="0"/>
              <a:cs typeface="Arial" panose="020B0604020202020204" pitchFamily="34" charset="0"/>
            </a:endParaRPr>
          </a:p>
          <a:p>
            <a:r>
              <a:rPr lang="en-US" b="1" u="sng" dirty="0">
                <a:latin typeface="Arial" panose="020B0604020202020204" pitchFamily="34" charset="0"/>
                <a:cs typeface="Arial" panose="020B0604020202020204" pitchFamily="34" charset="0"/>
              </a:rPr>
              <a:t>Az State Forestry &amp;Fire Management:</a:t>
            </a:r>
          </a:p>
          <a:p>
            <a:r>
              <a:rPr lang="en-US" dirty="0">
                <a:latin typeface="Arial" panose="020B0604020202020204" pitchFamily="34" charset="0"/>
                <a:cs typeface="Arial" panose="020B0604020202020204" pitchFamily="34" charset="0"/>
              </a:rPr>
              <a:t>Jon Orona; District Forester</a:t>
            </a:r>
          </a:p>
          <a:p>
            <a:r>
              <a:rPr lang="en-US" dirty="0">
                <a:latin typeface="Arial" panose="020B0604020202020204" pitchFamily="34" charset="0"/>
                <a:cs typeface="Arial" panose="020B0604020202020204" pitchFamily="34" charset="0"/>
              </a:rPr>
              <a:t>Josh Hudson;  (Grants Program Manager) </a:t>
            </a:r>
          </a:p>
          <a:p>
            <a:r>
              <a:rPr lang="en-US" dirty="0">
                <a:latin typeface="Arial" panose="020B0604020202020204" pitchFamily="34" charset="0"/>
                <a:cs typeface="Arial" panose="020B0604020202020204" pitchFamily="34" charset="0"/>
              </a:rPr>
              <a:t>Capt. Christopher Reed ; (Fire Prevention and Mitigation Officer)</a:t>
            </a:r>
          </a:p>
          <a:p>
            <a:pPr marL="0" indent="0">
              <a:buNone/>
            </a:pPr>
            <a:r>
              <a:rPr lang="en-US" dirty="0">
                <a:latin typeface="Arial" panose="020B0604020202020204" pitchFamily="34" charset="0"/>
                <a:cs typeface="Arial" panose="020B0604020202020204" pitchFamily="34" charset="0"/>
              </a:rPr>
              <a:t> </a:t>
            </a:r>
          </a:p>
          <a:p>
            <a:r>
              <a:rPr lang="en-US" b="1" u="sng" dirty="0">
                <a:latin typeface="Arial" panose="020B0604020202020204" pitchFamily="34" charset="0"/>
                <a:cs typeface="Arial" panose="020B0604020202020204" pitchFamily="34" charset="0"/>
              </a:rPr>
              <a:t>Alpine:</a:t>
            </a:r>
          </a:p>
          <a:p>
            <a:r>
              <a:rPr lang="en-US" dirty="0">
                <a:latin typeface="Arial" panose="020B0604020202020204" pitchFamily="34" charset="0"/>
                <a:cs typeface="Arial" panose="020B0604020202020204" pitchFamily="34" charset="0"/>
              </a:rPr>
              <a:t>Linda Attarian</a:t>
            </a:r>
            <a:endParaRPr lang="en-US" dirty="0"/>
          </a:p>
          <a:p>
            <a:endParaRPr lang="en-US" dirty="0"/>
          </a:p>
        </p:txBody>
      </p:sp>
    </p:spTree>
    <p:extLst>
      <p:ext uri="{BB962C8B-B14F-4D97-AF65-F5344CB8AC3E}">
        <p14:creationId xmlns:p14="http://schemas.microsoft.com/office/powerpoint/2010/main" val="4286443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19440-BB6B-FB1D-5C1C-592A1597C58E}"/>
              </a:ext>
            </a:extLst>
          </p:cNvPr>
          <p:cNvSpPr>
            <a:spLocks noGrp="1"/>
          </p:cNvSpPr>
          <p:nvPr>
            <p:ph type="title"/>
          </p:nvPr>
        </p:nvSpPr>
        <p:spPr/>
        <p:txBody>
          <a:bodyPr>
            <a:normAutofit/>
          </a:bodyPr>
          <a:lstStyle/>
          <a:p>
            <a:r>
              <a:rPr lang="en-US" dirty="0"/>
              <a:t>Greer Fire Prevention and Mitigation Working Group</a:t>
            </a:r>
          </a:p>
        </p:txBody>
      </p:sp>
      <p:sp>
        <p:nvSpPr>
          <p:cNvPr id="3" name="Content Placeholder 2">
            <a:extLst>
              <a:ext uri="{FF2B5EF4-FFF2-40B4-BE49-F238E27FC236}">
                <a16:creationId xmlns:a16="http://schemas.microsoft.com/office/drawing/2014/main" id="{E8EEEBC2-46A2-1778-7ED7-7C3A673F1440}"/>
              </a:ext>
            </a:extLst>
          </p:cNvPr>
          <p:cNvSpPr>
            <a:spLocks noGrp="1"/>
          </p:cNvSpPr>
          <p:nvPr>
            <p:ph idx="1"/>
          </p:nvPr>
        </p:nvSpPr>
        <p:spPr/>
        <p:txBody>
          <a:bodyPr>
            <a:normAutofit/>
          </a:bodyPr>
          <a:lstStyle/>
          <a:p>
            <a:r>
              <a:rPr lang="en-US" sz="3200" dirty="0" err="1"/>
              <a:t>Navopache</a:t>
            </a:r>
            <a:r>
              <a:rPr lang="en-US" sz="3200" dirty="0"/>
              <a:t> Electric Coop:</a:t>
            </a:r>
          </a:p>
          <a:p>
            <a:pPr lvl="1"/>
            <a:r>
              <a:rPr lang="en-US" sz="3200" dirty="0"/>
              <a:t>Chuck Moore; CEO</a:t>
            </a:r>
          </a:p>
          <a:p>
            <a:pPr lvl="1"/>
            <a:r>
              <a:rPr lang="en-US" sz="3200" dirty="0"/>
              <a:t>Brian Brownlow; Operations Manager</a:t>
            </a:r>
          </a:p>
        </p:txBody>
      </p:sp>
    </p:spTree>
    <p:extLst>
      <p:ext uri="{BB962C8B-B14F-4D97-AF65-F5344CB8AC3E}">
        <p14:creationId xmlns:p14="http://schemas.microsoft.com/office/powerpoint/2010/main" val="141069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C5C8F-7228-D926-720D-17823F0590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B41118-C5EA-2934-6698-2A2797999EF9}"/>
              </a:ext>
            </a:extLst>
          </p:cNvPr>
          <p:cNvSpPr>
            <a:spLocks noGrp="1"/>
          </p:cNvSpPr>
          <p:nvPr>
            <p:ph type="title"/>
          </p:nvPr>
        </p:nvSpPr>
        <p:spPr/>
        <p:txBody>
          <a:bodyPr/>
          <a:lstStyle/>
          <a:p>
            <a:r>
              <a:rPr lang="en-US" dirty="0" err="1"/>
              <a:t>FireWise</a:t>
            </a:r>
            <a:r>
              <a:rPr lang="en-US" dirty="0"/>
              <a:t> Working Group</a:t>
            </a:r>
          </a:p>
        </p:txBody>
      </p:sp>
      <p:sp>
        <p:nvSpPr>
          <p:cNvPr id="3" name="Content Placeholder 2">
            <a:extLst>
              <a:ext uri="{FF2B5EF4-FFF2-40B4-BE49-F238E27FC236}">
                <a16:creationId xmlns:a16="http://schemas.microsoft.com/office/drawing/2014/main" id="{B0F5B27C-DE70-2A34-DE0D-D59F9F68C20F}"/>
              </a:ext>
            </a:extLst>
          </p:cNvPr>
          <p:cNvSpPr>
            <a:spLocks noGrp="1"/>
          </p:cNvSpPr>
          <p:nvPr>
            <p:ph idx="1"/>
          </p:nvPr>
        </p:nvSpPr>
        <p:spPr>
          <a:xfrm>
            <a:off x="579782" y="1488613"/>
            <a:ext cx="6347714" cy="3880773"/>
          </a:xfrm>
        </p:spPr>
        <p:txBody>
          <a:bodyPr>
            <a:noAutofit/>
          </a:bodyPr>
          <a:lstStyle/>
          <a:p>
            <a:r>
              <a:rPr lang="en-US" sz="2400" dirty="0">
                <a:solidFill>
                  <a:srgbClr val="0070C0"/>
                </a:solidFill>
                <a:latin typeface="Arial" panose="020B0604020202020204" pitchFamily="34" charset="0"/>
                <a:cs typeface="Arial" panose="020B0604020202020204" pitchFamily="34" charset="0"/>
              </a:rPr>
              <a:t>Board Members:</a:t>
            </a:r>
          </a:p>
          <a:p>
            <a:pPr lvl="1"/>
            <a:r>
              <a:rPr lang="en-US" sz="2400" dirty="0">
                <a:solidFill>
                  <a:srgbClr val="0070C0"/>
                </a:solidFill>
                <a:latin typeface="Arial" panose="020B0604020202020204" pitchFamily="34" charset="0"/>
                <a:cs typeface="Arial" panose="020B0604020202020204" pitchFamily="34" charset="0"/>
              </a:rPr>
              <a:t>Julie Boos</a:t>
            </a:r>
          </a:p>
          <a:p>
            <a:pPr lvl="1"/>
            <a:r>
              <a:rPr lang="en-US" sz="2400" dirty="0">
                <a:solidFill>
                  <a:srgbClr val="0070C0"/>
                </a:solidFill>
                <a:latin typeface="Arial" panose="020B0604020202020204" pitchFamily="34" charset="0"/>
                <a:cs typeface="Arial" panose="020B0604020202020204" pitchFamily="34" charset="0"/>
              </a:rPr>
              <a:t>Ericka Cochran</a:t>
            </a:r>
          </a:p>
          <a:p>
            <a:pPr lvl="1"/>
            <a:r>
              <a:rPr lang="en-US" sz="2400" dirty="0">
                <a:solidFill>
                  <a:srgbClr val="0070C0"/>
                </a:solidFill>
                <a:latin typeface="Arial" panose="020B0604020202020204" pitchFamily="34" charset="0"/>
                <a:cs typeface="Arial" panose="020B0604020202020204" pitchFamily="34" charset="0"/>
              </a:rPr>
              <a:t>George </a:t>
            </a:r>
            <a:r>
              <a:rPr lang="en-US" sz="2400" dirty="0" err="1">
                <a:solidFill>
                  <a:srgbClr val="0070C0"/>
                </a:solidFill>
                <a:latin typeface="Arial" panose="020B0604020202020204" pitchFamily="34" charset="0"/>
                <a:cs typeface="Arial" panose="020B0604020202020204" pitchFamily="34" charset="0"/>
              </a:rPr>
              <a:t>Douvas</a:t>
            </a:r>
            <a:endParaRPr lang="en-US" sz="2400" dirty="0">
              <a:solidFill>
                <a:srgbClr val="0070C0"/>
              </a:solidFill>
              <a:latin typeface="Arial" panose="020B0604020202020204" pitchFamily="34" charset="0"/>
              <a:cs typeface="Arial" panose="020B0604020202020204" pitchFamily="34" charset="0"/>
            </a:endParaRPr>
          </a:p>
          <a:p>
            <a:pPr lvl="1"/>
            <a:r>
              <a:rPr lang="en-US" sz="2400" dirty="0">
                <a:solidFill>
                  <a:srgbClr val="0070C0"/>
                </a:solidFill>
                <a:latin typeface="Arial" panose="020B0604020202020204" pitchFamily="34" charset="0"/>
                <a:cs typeface="Arial" panose="020B0604020202020204" pitchFamily="34" charset="0"/>
              </a:rPr>
              <a:t>Fred Fiastro</a:t>
            </a:r>
          </a:p>
          <a:p>
            <a:pPr lvl="1"/>
            <a:r>
              <a:rPr lang="en-US" sz="2400" dirty="0">
                <a:solidFill>
                  <a:srgbClr val="0070C0"/>
                </a:solidFill>
                <a:latin typeface="Arial" panose="020B0604020202020204" pitchFamily="34" charset="0"/>
                <a:cs typeface="Arial" panose="020B0604020202020204" pitchFamily="34" charset="0"/>
              </a:rPr>
              <a:t>Bill Kurtz</a:t>
            </a:r>
          </a:p>
          <a:p>
            <a:pPr lvl="1"/>
            <a:r>
              <a:rPr lang="en-US" sz="2400" dirty="0">
                <a:solidFill>
                  <a:srgbClr val="0070C0"/>
                </a:solidFill>
                <a:latin typeface="Arial" panose="020B0604020202020204" pitchFamily="34" charset="0"/>
                <a:cs typeface="Arial" panose="020B0604020202020204" pitchFamily="34" charset="0"/>
              </a:rPr>
              <a:t>Richard Mosher</a:t>
            </a:r>
          </a:p>
          <a:p>
            <a:pPr lvl="1"/>
            <a:r>
              <a:rPr lang="en-US" sz="2400" dirty="0">
                <a:solidFill>
                  <a:srgbClr val="0070C0"/>
                </a:solidFill>
                <a:latin typeface="Arial" panose="020B0604020202020204" pitchFamily="34" charset="0"/>
                <a:cs typeface="Arial" panose="020B0604020202020204" pitchFamily="34" charset="0"/>
              </a:rPr>
              <a:t>Lee Smith</a:t>
            </a:r>
          </a:p>
          <a:p>
            <a:pPr lvl="1"/>
            <a:r>
              <a:rPr lang="en-US" sz="2400" dirty="0">
                <a:solidFill>
                  <a:srgbClr val="0070C0"/>
                </a:solidFill>
                <a:latin typeface="Arial" panose="020B0604020202020204" pitchFamily="34" charset="0"/>
                <a:cs typeface="Arial" panose="020B0604020202020204" pitchFamily="34" charset="0"/>
              </a:rPr>
              <a:t>Kimberly Owens</a:t>
            </a:r>
          </a:p>
          <a:p>
            <a:pPr lvl="1"/>
            <a:r>
              <a:rPr lang="en-US" sz="2400" dirty="0">
                <a:solidFill>
                  <a:srgbClr val="0070C0"/>
                </a:solidFill>
                <a:latin typeface="Arial" panose="020B0604020202020204" pitchFamily="34" charset="0"/>
                <a:cs typeface="Arial" panose="020B0604020202020204" pitchFamily="34" charset="0"/>
              </a:rPr>
              <a:t>Paula Rupnik</a:t>
            </a:r>
          </a:p>
        </p:txBody>
      </p:sp>
    </p:spTree>
    <p:extLst>
      <p:ext uri="{BB962C8B-B14F-4D97-AF65-F5344CB8AC3E}">
        <p14:creationId xmlns:p14="http://schemas.microsoft.com/office/powerpoint/2010/main" val="8365284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292EE-F13F-FFFD-93B5-036AD524106B}"/>
              </a:ext>
            </a:extLst>
          </p:cNvPr>
          <p:cNvSpPr>
            <a:spLocks noGrp="1"/>
          </p:cNvSpPr>
          <p:nvPr>
            <p:ph type="title"/>
          </p:nvPr>
        </p:nvSpPr>
        <p:spPr/>
        <p:txBody>
          <a:bodyPr/>
          <a:lstStyle/>
          <a:p>
            <a:r>
              <a:rPr lang="en-US" dirty="0"/>
              <a:t>Greer </a:t>
            </a:r>
            <a:r>
              <a:rPr lang="en-US" dirty="0" err="1"/>
              <a:t>FireWise</a:t>
            </a:r>
            <a:r>
              <a:rPr lang="en-US" dirty="0"/>
              <a:t> Certification</a:t>
            </a:r>
          </a:p>
        </p:txBody>
      </p:sp>
      <p:pic>
        <p:nvPicPr>
          <p:cNvPr id="5" name="Content Placeholder 4">
            <a:extLst>
              <a:ext uri="{FF2B5EF4-FFF2-40B4-BE49-F238E27FC236}">
                <a16:creationId xmlns:a16="http://schemas.microsoft.com/office/drawing/2014/main" id="{E77F3959-AFCD-B4C3-8730-E14E3045C2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4328" y="1371600"/>
            <a:ext cx="7064671" cy="5342732"/>
          </a:xfrm>
          <a:prstGeom prst="rect">
            <a:avLst/>
          </a:prstGeom>
        </p:spPr>
      </p:pic>
    </p:spTree>
    <p:extLst>
      <p:ext uri="{BB962C8B-B14F-4D97-AF65-F5344CB8AC3E}">
        <p14:creationId xmlns:p14="http://schemas.microsoft.com/office/powerpoint/2010/main" val="8422511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75A09-FB9D-6F16-A407-C22A5DF8F9CB}"/>
              </a:ext>
            </a:extLst>
          </p:cNvPr>
          <p:cNvSpPr>
            <a:spLocks noGrp="1"/>
          </p:cNvSpPr>
          <p:nvPr>
            <p:ph type="title"/>
          </p:nvPr>
        </p:nvSpPr>
        <p:spPr/>
        <p:txBody>
          <a:bodyPr/>
          <a:lstStyle/>
          <a:p>
            <a:r>
              <a:rPr lang="en-US" dirty="0" err="1"/>
              <a:t>FireWise</a:t>
            </a:r>
            <a:r>
              <a:rPr lang="en-US" dirty="0"/>
              <a:t> Community Meeting</a:t>
            </a:r>
            <a:br>
              <a:rPr lang="en-US" dirty="0"/>
            </a:br>
            <a:r>
              <a:rPr lang="en-US" dirty="0"/>
              <a:t>June 2026</a:t>
            </a:r>
          </a:p>
        </p:txBody>
      </p:sp>
      <p:pic>
        <p:nvPicPr>
          <p:cNvPr id="5" name="Content Placeholder 4">
            <a:extLst>
              <a:ext uri="{FF2B5EF4-FFF2-40B4-BE49-F238E27FC236}">
                <a16:creationId xmlns:a16="http://schemas.microsoft.com/office/drawing/2014/main" id="{E7EB107D-C51D-9826-A9C0-81DDFEA2F6B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96182" y="2160588"/>
            <a:ext cx="5175249" cy="3881437"/>
          </a:xfrm>
          <a:prstGeom prst="rect">
            <a:avLst/>
          </a:prstGeom>
        </p:spPr>
      </p:pic>
    </p:spTree>
    <p:extLst>
      <p:ext uri="{BB962C8B-B14F-4D97-AF65-F5344CB8AC3E}">
        <p14:creationId xmlns:p14="http://schemas.microsoft.com/office/powerpoint/2010/main" val="25957529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19B0B-7388-2F38-A18D-6B9F633AA092}"/>
              </a:ext>
            </a:extLst>
          </p:cNvPr>
          <p:cNvSpPr>
            <a:spLocks noGrp="1"/>
          </p:cNvSpPr>
          <p:nvPr>
            <p:ph type="title"/>
          </p:nvPr>
        </p:nvSpPr>
        <p:spPr/>
        <p:txBody>
          <a:bodyPr>
            <a:normAutofit fontScale="90000"/>
          </a:bodyPr>
          <a:lstStyle/>
          <a:p>
            <a:r>
              <a:rPr lang="en-US" dirty="0"/>
              <a:t>Greer Fire Prevention and Mitigation Working Group Agenda</a:t>
            </a:r>
            <a:br>
              <a:rPr lang="en-US" dirty="0"/>
            </a:br>
            <a:endParaRPr lang="en-US" dirty="0"/>
          </a:p>
        </p:txBody>
      </p:sp>
      <p:sp>
        <p:nvSpPr>
          <p:cNvPr id="3" name="Content Placeholder 2">
            <a:extLst>
              <a:ext uri="{FF2B5EF4-FFF2-40B4-BE49-F238E27FC236}">
                <a16:creationId xmlns:a16="http://schemas.microsoft.com/office/drawing/2014/main" id="{BBC6FDB9-12C7-53D1-9D1A-44C86CD547A3}"/>
              </a:ext>
            </a:extLst>
          </p:cNvPr>
          <p:cNvSpPr>
            <a:spLocks noGrp="1"/>
          </p:cNvSpPr>
          <p:nvPr>
            <p:ph idx="1"/>
          </p:nvPr>
        </p:nvSpPr>
        <p:spPr>
          <a:xfrm>
            <a:off x="609599" y="2160590"/>
            <a:ext cx="6347714" cy="4773610"/>
          </a:xfrm>
        </p:spPr>
        <p:txBody>
          <a:bodyPr>
            <a:normAutofit/>
          </a:bodyPr>
          <a:lstStyle/>
          <a:p>
            <a:r>
              <a:rPr lang="en-US" sz="2000" dirty="0" err="1"/>
              <a:t>FireWise</a:t>
            </a:r>
            <a:r>
              <a:rPr lang="en-US" sz="2000" dirty="0"/>
              <a:t> compliance 2026: </a:t>
            </a:r>
          </a:p>
          <a:p>
            <a:pPr lvl="1"/>
            <a:r>
              <a:rPr lang="en-US" sz="2000" dirty="0"/>
              <a:t>$125,000 in </a:t>
            </a:r>
            <a:r>
              <a:rPr lang="en-US" sz="2000" dirty="0" err="1"/>
              <a:t>FireWise</a:t>
            </a:r>
            <a:r>
              <a:rPr lang="en-US" sz="2000" dirty="0"/>
              <a:t> eligible expenditures</a:t>
            </a:r>
          </a:p>
          <a:p>
            <a:pPr lvl="1"/>
            <a:r>
              <a:rPr lang="en-US" sz="2000" dirty="0"/>
              <a:t>1118 hours creating defensible spaces</a:t>
            </a:r>
          </a:p>
          <a:p>
            <a:pPr lvl="1"/>
            <a:r>
              <a:rPr lang="en-US" sz="2000" dirty="0"/>
              <a:t>62 ½ tons of pine needles and </a:t>
            </a:r>
            <a:r>
              <a:rPr lang="en-US" sz="2000" dirty="0" err="1"/>
              <a:t>desd</a:t>
            </a:r>
            <a:r>
              <a:rPr lang="en-US" sz="2000" dirty="0"/>
              <a:t> fall removed</a:t>
            </a:r>
          </a:p>
          <a:p>
            <a:pPr marL="457200" lvl="1" indent="0">
              <a:buNone/>
            </a:pPr>
            <a:endParaRPr lang="en-US" sz="2000" dirty="0"/>
          </a:p>
          <a:p>
            <a:pPr marL="457200" lvl="1" indent="0">
              <a:buNone/>
            </a:pPr>
            <a:r>
              <a:rPr lang="en-US" sz="2000" dirty="0"/>
              <a:t>Keep it Up!</a:t>
            </a:r>
          </a:p>
          <a:p>
            <a:pPr marL="457200" lvl="1" indent="0">
              <a:buNone/>
            </a:pPr>
            <a:r>
              <a:rPr lang="en-US" sz="2000" dirty="0"/>
              <a:t>	Continue doing work on your property</a:t>
            </a:r>
          </a:p>
          <a:p>
            <a:pPr marL="914400" lvl="2" indent="0">
              <a:buNone/>
            </a:pPr>
            <a:r>
              <a:rPr lang="en-US" sz="2000" dirty="0"/>
              <a:t>Report all of your hours worked and expenses</a:t>
            </a:r>
          </a:p>
          <a:p>
            <a:pPr lvl="1"/>
            <a:endParaRPr lang="en-US" dirty="0"/>
          </a:p>
        </p:txBody>
      </p:sp>
    </p:spTree>
    <p:extLst>
      <p:ext uri="{BB962C8B-B14F-4D97-AF65-F5344CB8AC3E}">
        <p14:creationId xmlns:p14="http://schemas.microsoft.com/office/powerpoint/2010/main" val="37728107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12CC0-07B7-EC7C-6EC7-113B8AA71069}"/>
              </a:ext>
            </a:extLst>
          </p:cNvPr>
          <p:cNvSpPr>
            <a:spLocks noGrp="1"/>
          </p:cNvSpPr>
          <p:nvPr>
            <p:ph type="title"/>
          </p:nvPr>
        </p:nvSpPr>
        <p:spPr/>
        <p:txBody>
          <a:bodyPr/>
          <a:lstStyle/>
          <a:p>
            <a:r>
              <a:rPr lang="en-US" dirty="0"/>
              <a:t>Greer </a:t>
            </a:r>
            <a:r>
              <a:rPr lang="en-US" dirty="0" err="1"/>
              <a:t>FireWise</a:t>
            </a:r>
            <a:r>
              <a:rPr lang="en-US" dirty="0"/>
              <a:t> Portal</a:t>
            </a:r>
          </a:p>
        </p:txBody>
      </p:sp>
      <p:sp>
        <p:nvSpPr>
          <p:cNvPr id="3" name="Content Placeholder 2">
            <a:extLst>
              <a:ext uri="{FF2B5EF4-FFF2-40B4-BE49-F238E27FC236}">
                <a16:creationId xmlns:a16="http://schemas.microsoft.com/office/drawing/2014/main" id="{F72FDD25-0965-963D-5B7B-71C23A61A821}"/>
              </a:ext>
            </a:extLst>
          </p:cNvPr>
          <p:cNvSpPr>
            <a:spLocks noGrp="1"/>
          </p:cNvSpPr>
          <p:nvPr>
            <p:ph idx="1"/>
          </p:nvPr>
        </p:nvSpPr>
        <p:spPr/>
        <p:txBody>
          <a:bodyPr>
            <a:normAutofit/>
          </a:bodyPr>
          <a:lstStyle/>
          <a:p>
            <a:r>
              <a:rPr lang="en-US" sz="3600" dirty="0"/>
              <a:t>GreerWildfirePrep.com</a:t>
            </a:r>
          </a:p>
          <a:p>
            <a:pPr lvl="1"/>
            <a:r>
              <a:rPr lang="en-US" sz="3400" dirty="0"/>
              <a:t> Website has the </a:t>
            </a:r>
            <a:r>
              <a:rPr lang="en-US" sz="3400" dirty="0" err="1"/>
              <a:t>FireWise</a:t>
            </a:r>
            <a:r>
              <a:rPr lang="en-US" sz="3400" dirty="0"/>
              <a:t> accounting link and </a:t>
            </a:r>
          </a:p>
          <a:p>
            <a:pPr lvl="1"/>
            <a:r>
              <a:rPr lang="en-US" sz="3400" dirty="0"/>
              <a:t>Firewise information materials </a:t>
            </a:r>
          </a:p>
        </p:txBody>
      </p:sp>
    </p:spTree>
    <p:extLst>
      <p:ext uri="{BB962C8B-B14F-4D97-AF65-F5344CB8AC3E}">
        <p14:creationId xmlns:p14="http://schemas.microsoft.com/office/powerpoint/2010/main" val="26863181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25765-1C99-05B3-BCFD-87E9E0992162}"/>
              </a:ext>
            </a:extLst>
          </p:cNvPr>
          <p:cNvSpPr>
            <a:spLocks noGrp="1"/>
          </p:cNvSpPr>
          <p:nvPr>
            <p:ph type="title"/>
          </p:nvPr>
        </p:nvSpPr>
        <p:spPr/>
        <p:txBody>
          <a:bodyPr>
            <a:normAutofit fontScale="90000"/>
          </a:bodyPr>
          <a:lstStyle/>
          <a:p>
            <a:r>
              <a:rPr lang="en-US" dirty="0"/>
              <a:t>Greer Fire Prevention and Mitigation Working Group Agenda</a:t>
            </a:r>
          </a:p>
        </p:txBody>
      </p:sp>
      <p:sp>
        <p:nvSpPr>
          <p:cNvPr id="3" name="Content Placeholder 2">
            <a:extLst>
              <a:ext uri="{FF2B5EF4-FFF2-40B4-BE49-F238E27FC236}">
                <a16:creationId xmlns:a16="http://schemas.microsoft.com/office/drawing/2014/main" id="{1B480DE9-A681-09EE-6268-83945394BAEA}"/>
              </a:ext>
            </a:extLst>
          </p:cNvPr>
          <p:cNvSpPr>
            <a:spLocks noGrp="1"/>
          </p:cNvSpPr>
          <p:nvPr>
            <p:ph idx="1"/>
          </p:nvPr>
        </p:nvSpPr>
        <p:spPr/>
        <p:txBody>
          <a:bodyPr/>
          <a:lstStyle/>
          <a:p>
            <a:pPr lvl="0"/>
            <a:r>
              <a:rPr lang="en-US" dirty="0"/>
              <a:t>Electrical Grid and Fire Risk: </a:t>
            </a:r>
            <a:r>
              <a:rPr lang="en-US" dirty="0" err="1"/>
              <a:t>NavapacheElectric</a:t>
            </a:r>
            <a:r>
              <a:rPr lang="en-US" dirty="0"/>
              <a:t> (NE)</a:t>
            </a:r>
          </a:p>
          <a:p>
            <a:pPr lvl="1"/>
            <a:r>
              <a:rPr lang="en-US" sz="1800" dirty="0"/>
              <a:t>Brian Brownlow, Operations Manager for NEC</a:t>
            </a:r>
          </a:p>
          <a:p>
            <a:pPr lvl="1"/>
            <a:r>
              <a:rPr lang="en-US" sz="1800" dirty="0"/>
              <a:t>NEC Work in Greer	</a:t>
            </a:r>
          </a:p>
          <a:p>
            <a:pPr lvl="2"/>
            <a:r>
              <a:rPr lang="en-US" sz="1800" dirty="0"/>
              <a:t>Power line and easement inspection for fire risk. Began in March 2026 </a:t>
            </a:r>
          </a:p>
          <a:p>
            <a:pPr lvl="2"/>
            <a:r>
              <a:rPr lang="en-US" sz="1800" dirty="0"/>
              <a:t>Identified areas that require brush clearing and tree removal as well as areas of uninsulated power lines that need replacement.</a:t>
            </a:r>
          </a:p>
          <a:p>
            <a:pPr lvl="2"/>
            <a:r>
              <a:rPr lang="en-US" sz="1800" dirty="0"/>
              <a:t>Work commenced in late Spring and Early Summer  </a:t>
            </a:r>
          </a:p>
          <a:p>
            <a:endParaRPr lang="en-US" dirty="0"/>
          </a:p>
        </p:txBody>
      </p:sp>
    </p:spTree>
    <p:extLst>
      <p:ext uri="{BB962C8B-B14F-4D97-AF65-F5344CB8AC3E}">
        <p14:creationId xmlns:p14="http://schemas.microsoft.com/office/powerpoint/2010/main" val="9186953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CEEBC-745A-3094-3FDB-BD17FA575E4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D0CB3776-0670-0158-D8D5-E8FF38C42A0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8457" y="457200"/>
            <a:ext cx="9265920" cy="5791200"/>
          </a:xfrm>
          <a:prstGeom prst="rect">
            <a:avLst/>
          </a:prstGeom>
        </p:spPr>
      </p:pic>
    </p:spTree>
    <p:extLst>
      <p:ext uri="{BB962C8B-B14F-4D97-AF65-F5344CB8AC3E}">
        <p14:creationId xmlns:p14="http://schemas.microsoft.com/office/powerpoint/2010/main" val="23615317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2818A-6871-CDB8-7098-60F1A2468A91}"/>
              </a:ext>
            </a:extLst>
          </p:cNvPr>
          <p:cNvSpPr>
            <a:spLocks noGrp="1"/>
          </p:cNvSpPr>
          <p:nvPr>
            <p:ph type="title"/>
          </p:nvPr>
        </p:nvSpPr>
        <p:spPr>
          <a:xfrm>
            <a:off x="646041" y="6626"/>
            <a:ext cx="6347713" cy="1320800"/>
          </a:xfrm>
        </p:spPr>
        <p:txBody>
          <a:bodyPr>
            <a:normAutofit fontScale="90000"/>
          </a:bodyPr>
          <a:lstStyle/>
          <a:p>
            <a:r>
              <a:rPr lang="en-US" dirty="0"/>
              <a:t>Greer Fire Prevention and Mitigation Working Group Agenda</a:t>
            </a:r>
          </a:p>
        </p:txBody>
      </p:sp>
      <p:sp>
        <p:nvSpPr>
          <p:cNvPr id="3" name="Content Placeholder 2">
            <a:extLst>
              <a:ext uri="{FF2B5EF4-FFF2-40B4-BE49-F238E27FC236}">
                <a16:creationId xmlns:a16="http://schemas.microsoft.com/office/drawing/2014/main" id="{19605B1F-4E04-77AE-9510-73C7AD7A9680}"/>
              </a:ext>
            </a:extLst>
          </p:cNvPr>
          <p:cNvSpPr>
            <a:spLocks noGrp="1"/>
          </p:cNvSpPr>
          <p:nvPr>
            <p:ph idx="1"/>
          </p:nvPr>
        </p:nvSpPr>
        <p:spPr>
          <a:xfrm>
            <a:off x="76200" y="1209261"/>
            <a:ext cx="8534402" cy="5638800"/>
          </a:xfrm>
        </p:spPr>
        <p:txBody>
          <a:bodyPr>
            <a:normAutofit fontScale="77500" lnSpcReduction="20000"/>
          </a:bodyPr>
          <a:lstStyle/>
          <a:p>
            <a:r>
              <a:rPr lang="en-US" sz="2300" dirty="0"/>
              <a:t>Forest Service Efforts:</a:t>
            </a:r>
          </a:p>
          <a:p>
            <a:pPr lvl="1"/>
            <a:r>
              <a:rPr lang="en-US" sz="2300" dirty="0"/>
              <a:t>Forest Service Fire Mitigation Plan: Greer salvage timber sale, from all the mortality caused from the Greer fire.  Likely timeframe is the wood will be sold this coming fall.  Greer salvage timber sale primarily consists of the standing dead timber around Greer Lakes, and Benny Creek Campground.</a:t>
            </a:r>
          </a:p>
          <a:p>
            <a:pPr lvl="1"/>
            <a:r>
              <a:rPr lang="en-US" sz="2300" dirty="0" err="1"/>
              <a:t>FireWise</a:t>
            </a:r>
            <a:r>
              <a:rPr lang="en-US" sz="2300" dirty="0"/>
              <a:t> work on Forest Service land adjacent to private property:</a:t>
            </a:r>
          </a:p>
          <a:p>
            <a:pPr lvl="2"/>
            <a:r>
              <a:rPr lang="en-US" sz="2300" dirty="0"/>
              <a:t>Tree permits available; remove tree completely and cannot sell wood; Prefer dry times of year (Spring); Contact Trace Douglas 928-292-6703</a:t>
            </a:r>
          </a:p>
          <a:p>
            <a:pPr lvl="1"/>
            <a:r>
              <a:rPr lang="en-US" sz="2300" dirty="0"/>
              <a:t> Greer Perimeter ‘Treatment’: </a:t>
            </a:r>
          </a:p>
          <a:p>
            <a:pPr lvl="2"/>
            <a:r>
              <a:rPr lang="en-US" sz="2100" dirty="0"/>
              <a:t>longer term plan to ‘treat’ the west and southwest flanks of Greer that the Arizona State Forestry and </a:t>
            </a:r>
            <a:r>
              <a:rPr lang="en-US" sz="2100" dirty="0" err="1"/>
              <a:t>FireWise</a:t>
            </a:r>
            <a:r>
              <a:rPr lang="en-US" sz="2100" dirty="0"/>
              <a:t>  inspection identified as a particular wild fire threat to the community.  </a:t>
            </a:r>
          </a:p>
          <a:p>
            <a:pPr lvl="3"/>
            <a:r>
              <a:rPr lang="en-US" sz="2000" dirty="0"/>
              <a:t>NEPA from 20 yrs ago to treat 60-120ft from property lines. Estimate a NEPA renewal to take up to 5 years.</a:t>
            </a:r>
            <a:endParaRPr lang="en-US" sz="1900" dirty="0"/>
          </a:p>
          <a:p>
            <a:pPr lvl="3"/>
            <a:r>
              <a:rPr lang="en-US" sz="1900" dirty="0"/>
              <a:t>Needs further study of the ‘wild land urban interface’ NEPA profile of the area between deeded Greer property and North Woods Rd.</a:t>
            </a:r>
          </a:p>
          <a:p>
            <a:pPr lvl="3"/>
            <a:r>
              <a:rPr lang="en-US" sz="2100" dirty="0"/>
              <a:t>Matt Moe is our FS contact to continue to evaluate a global plan to ‘treat’ this area.</a:t>
            </a:r>
            <a:endParaRPr lang="en-US" dirty="0"/>
          </a:p>
          <a:p>
            <a:endParaRPr lang="en-US" dirty="0"/>
          </a:p>
        </p:txBody>
      </p:sp>
    </p:spTree>
    <p:extLst>
      <p:ext uri="{BB962C8B-B14F-4D97-AF65-F5344CB8AC3E}">
        <p14:creationId xmlns:p14="http://schemas.microsoft.com/office/powerpoint/2010/main" val="13947427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E308D-E3AC-F29F-3C6B-833BD359BA3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8AE0D82A-7984-B401-CAD1-5999F6585F3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4617" y="0"/>
            <a:ext cx="10241280" cy="6400800"/>
          </a:xfrm>
          <a:prstGeom prst="rect">
            <a:avLst/>
          </a:prstGeom>
        </p:spPr>
      </p:pic>
    </p:spTree>
    <p:extLst>
      <p:ext uri="{BB962C8B-B14F-4D97-AF65-F5344CB8AC3E}">
        <p14:creationId xmlns:p14="http://schemas.microsoft.com/office/powerpoint/2010/main" val="10091478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B3586-0C5A-2D3E-C612-1B4C9197223F}"/>
              </a:ext>
            </a:extLst>
          </p:cNvPr>
          <p:cNvSpPr>
            <a:spLocks noGrp="1"/>
          </p:cNvSpPr>
          <p:nvPr>
            <p:ph type="title"/>
          </p:nvPr>
        </p:nvSpPr>
        <p:spPr/>
        <p:txBody>
          <a:bodyPr>
            <a:normAutofit fontScale="90000"/>
          </a:bodyPr>
          <a:lstStyle/>
          <a:p>
            <a:r>
              <a:rPr lang="en-US" dirty="0"/>
              <a:t>Greer Fire Prevention and Mitigation Working Group Agenda</a:t>
            </a:r>
          </a:p>
        </p:txBody>
      </p:sp>
      <p:sp>
        <p:nvSpPr>
          <p:cNvPr id="3" name="Content Placeholder 2">
            <a:extLst>
              <a:ext uri="{FF2B5EF4-FFF2-40B4-BE49-F238E27FC236}">
                <a16:creationId xmlns:a16="http://schemas.microsoft.com/office/drawing/2014/main" id="{A83855F1-5EC0-E1C3-9326-AFE6E295D8C7}"/>
              </a:ext>
            </a:extLst>
          </p:cNvPr>
          <p:cNvSpPr>
            <a:spLocks noGrp="1"/>
          </p:cNvSpPr>
          <p:nvPr>
            <p:ph idx="1"/>
          </p:nvPr>
        </p:nvSpPr>
        <p:spPr/>
        <p:txBody>
          <a:bodyPr>
            <a:normAutofit/>
          </a:bodyPr>
          <a:lstStyle/>
          <a:p>
            <a:r>
              <a:rPr lang="en-US" sz="2400" dirty="0"/>
              <a:t>Explore grants to fund fire mitigation on Greer private land.  Greer Fire District</a:t>
            </a:r>
          </a:p>
          <a:p>
            <a:pPr lvl="1"/>
            <a:r>
              <a:rPr lang="en-US" sz="2400" dirty="0"/>
              <a:t>Healthy Forest Initiative (HFI) State Grant Program: </a:t>
            </a:r>
          </a:p>
          <a:p>
            <a:pPr lvl="2"/>
            <a:r>
              <a:rPr lang="en-US" sz="2400" dirty="0"/>
              <a:t>The Fire District consultant completed application for this grant: Unsuccessful in 2026</a:t>
            </a:r>
          </a:p>
          <a:p>
            <a:pPr lvl="3"/>
            <a:r>
              <a:rPr lang="en-US" sz="2400" dirty="0"/>
              <a:t>Re-Application planned for 2027</a:t>
            </a:r>
          </a:p>
        </p:txBody>
      </p:sp>
    </p:spTree>
    <p:extLst>
      <p:ext uri="{BB962C8B-B14F-4D97-AF65-F5344CB8AC3E}">
        <p14:creationId xmlns:p14="http://schemas.microsoft.com/office/powerpoint/2010/main" val="17839057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24968-1225-3E37-76B8-9DB2413BE385}"/>
              </a:ext>
            </a:extLst>
          </p:cNvPr>
          <p:cNvSpPr>
            <a:spLocks noGrp="1"/>
          </p:cNvSpPr>
          <p:nvPr>
            <p:ph type="title"/>
          </p:nvPr>
        </p:nvSpPr>
        <p:spPr/>
        <p:txBody>
          <a:bodyPr>
            <a:normAutofit fontScale="90000"/>
          </a:bodyPr>
          <a:lstStyle/>
          <a:p>
            <a:r>
              <a:rPr lang="en-US" dirty="0"/>
              <a:t>Greer Fire Prevention and Mitigation Working Group Agenda</a:t>
            </a:r>
          </a:p>
        </p:txBody>
      </p:sp>
      <p:sp>
        <p:nvSpPr>
          <p:cNvPr id="3" name="Content Placeholder 2">
            <a:extLst>
              <a:ext uri="{FF2B5EF4-FFF2-40B4-BE49-F238E27FC236}">
                <a16:creationId xmlns:a16="http://schemas.microsoft.com/office/drawing/2014/main" id="{2D67A0E3-E4D5-5894-8641-94BC8979E4FA}"/>
              </a:ext>
            </a:extLst>
          </p:cNvPr>
          <p:cNvSpPr>
            <a:spLocks noGrp="1"/>
          </p:cNvSpPr>
          <p:nvPr>
            <p:ph idx="1"/>
          </p:nvPr>
        </p:nvSpPr>
        <p:spPr/>
        <p:txBody>
          <a:bodyPr/>
          <a:lstStyle/>
          <a:p>
            <a:r>
              <a:rPr lang="en-US" sz="2800" dirty="0"/>
              <a:t>Explore and implement actions that help our Fire District improve firefighting capabilities:</a:t>
            </a:r>
          </a:p>
          <a:p>
            <a:pPr lvl="1"/>
            <a:r>
              <a:rPr lang="en-US" sz="2800" dirty="0"/>
              <a:t>Water caches</a:t>
            </a:r>
          </a:p>
          <a:p>
            <a:pPr lvl="1"/>
            <a:r>
              <a:rPr lang="en-US" sz="2800" dirty="0"/>
              <a:t>Hydrants</a:t>
            </a:r>
          </a:p>
          <a:p>
            <a:endParaRPr lang="en-US" dirty="0"/>
          </a:p>
        </p:txBody>
      </p:sp>
    </p:spTree>
    <p:extLst>
      <p:ext uri="{BB962C8B-B14F-4D97-AF65-F5344CB8AC3E}">
        <p14:creationId xmlns:p14="http://schemas.microsoft.com/office/powerpoint/2010/main" val="23199194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48EEA-0A0B-B7E2-868B-44C3C5A0F807}"/>
              </a:ext>
            </a:extLst>
          </p:cNvPr>
          <p:cNvSpPr>
            <a:spLocks noGrp="1"/>
          </p:cNvSpPr>
          <p:nvPr>
            <p:ph type="title"/>
          </p:nvPr>
        </p:nvSpPr>
        <p:spPr/>
        <p:txBody>
          <a:bodyPr>
            <a:normAutofit fontScale="90000"/>
          </a:bodyPr>
          <a:lstStyle/>
          <a:p>
            <a:r>
              <a:rPr lang="en-US" dirty="0"/>
              <a:t>Greer Fire Prevention and Mitigation Working Group Agenda</a:t>
            </a:r>
          </a:p>
        </p:txBody>
      </p:sp>
      <p:sp>
        <p:nvSpPr>
          <p:cNvPr id="3" name="Content Placeholder 2">
            <a:extLst>
              <a:ext uri="{FF2B5EF4-FFF2-40B4-BE49-F238E27FC236}">
                <a16:creationId xmlns:a16="http://schemas.microsoft.com/office/drawing/2014/main" id="{1344F5D2-2AC9-80AB-6296-0A2084252139}"/>
              </a:ext>
            </a:extLst>
          </p:cNvPr>
          <p:cNvSpPr>
            <a:spLocks noGrp="1"/>
          </p:cNvSpPr>
          <p:nvPr>
            <p:ph idx="1"/>
          </p:nvPr>
        </p:nvSpPr>
        <p:spPr/>
        <p:txBody>
          <a:bodyPr>
            <a:normAutofit/>
          </a:bodyPr>
          <a:lstStyle/>
          <a:p>
            <a:r>
              <a:rPr lang="en-US" sz="2400" dirty="0"/>
              <a:t>How about Insurance?</a:t>
            </a:r>
          </a:p>
          <a:p>
            <a:endParaRPr lang="en-US" sz="2400" dirty="0"/>
          </a:p>
          <a:p>
            <a:r>
              <a:rPr lang="en-US" sz="2400" dirty="0"/>
              <a:t>Reports since April:</a:t>
            </a:r>
          </a:p>
          <a:p>
            <a:pPr lvl="1"/>
            <a:r>
              <a:rPr lang="en-US" sz="2400" dirty="0"/>
              <a:t>Insurance cancellation involving a commercial owner reversed by consideration of our </a:t>
            </a:r>
            <a:r>
              <a:rPr lang="en-US" sz="2400" dirty="0" err="1"/>
              <a:t>FireWise</a:t>
            </a:r>
            <a:r>
              <a:rPr lang="en-US" sz="2400" dirty="0"/>
              <a:t> status. Insurer was Auto-Owners.</a:t>
            </a:r>
          </a:p>
          <a:p>
            <a:pPr lvl="1"/>
            <a:r>
              <a:rPr lang="en-US" sz="2400" dirty="0"/>
              <a:t>Insurance Rate Decrease</a:t>
            </a:r>
          </a:p>
        </p:txBody>
      </p:sp>
    </p:spTree>
    <p:extLst>
      <p:ext uri="{BB962C8B-B14F-4D97-AF65-F5344CB8AC3E}">
        <p14:creationId xmlns:p14="http://schemas.microsoft.com/office/powerpoint/2010/main" val="38625090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543800" cy="1066800"/>
          </a:xfrm>
        </p:spPr>
        <p:txBody>
          <a:bodyPr anchor="ctr">
            <a:normAutofit fontScale="90000"/>
          </a:bodyPr>
          <a:lstStyle/>
          <a:p>
            <a:pPr algn="ctr" eaLnBrk="1" fontAlgn="auto" hangingPunct="1">
              <a:spcAft>
                <a:spcPts val="0"/>
              </a:spcAft>
              <a:defRPr/>
            </a:pPr>
            <a:r>
              <a:rPr lang="en-US" sz="3200" b="1" dirty="0">
                <a:solidFill>
                  <a:schemeClr val="accent1">
                    <a:lumMod val="75000"/>
                  </a:schemeClr>
                </a:solidFill>
              </a:rPr>
              <a:t>What Can you do To Help GCI’s Efforts?</a:t>
            </a:r>
            <a:br>
              <a:rPr lang="en-US" dirty="0"/>
            </a:br>
            <a:endParaRPr lang="en-US" dirty="0"/>
          </a:p>
        </p:txBody>
      </p:sp>
      <p:sp>
        <p:nvSpPr>
          <p:cNvPr id="3" name="Content Placeholder 2"/>
          <p:cNvSpPr>
            <a:spLocks noGrp="1"/>
          </p:cNvSpPr>
          <p:nvPr>
            <p:ph idx="1"/>
          </p:nvPr>
        </p:nvSpPr>
        <p:spPr>
          <a:xfrm>
            <a:off x="495300" y="1447800"/>
            <a:ext cx="8382000" cy="5334000"/>
          </a:xfrm>
        </p:spPr>
        <p:txBody>
          <a:bodyPr>
            <a:normAutofit lnSpcReduction="10000"/>
          </a:bodyPr>
          <a:lstStyle/>
          <a:p>
            <a:pPr marL="274320" indent="-274320" eaLnBrk="1" fontAlgn="auto" hangingPunct="1">
              <a:spcAft>
                <a:spcPts val="0"/>
              </a:spcAft>
              <a:buClr>
                <a:schemeClr val="bg2">
                  <a:lumMod val="20000"/>
                  <a:lumOff val="80000"/>
                </a:schemeClr>
              </a:buClr>
              <a:buFont typeface="Wingdings 2"/>
              <a:buChar char=""/>
              <a:defRPr/>
            </a:pPr>
            <a:r>
              <a:rPr lang="en-US" sz="2400" b="1" dirty="0">
                <a:solidFill>
                  <a:schemeClr val="accent2"/>
                </a:solidFill>
                <a:latin typeface="+mj-lt"/>
              </a:rPr>
              <a:t>Given Recent History, It is more important than ever that you SUPPORT the Coalition.</a:t>
            </a:r>
            <a:endParaRPr lang="en-US" b="1" dirty="0">
              <a:solidFill>
                <a:schemeClr val="accent2"/>
              </a:solidFill>
              <a:latin typeface="+mj-lt"/>
              <a:cs typeface="Calibri" pitchFamily="34" charset="0"/>
            </a:endParaRPr>
          </a:p>
          <a:p>
            <a:pPr marL="0" indent="0" eaLnBrk="1" fontAlgn="auto" hangingPunct="1">
              <a:spcAft>
                <a:spcPts val="0"/>
              </a:spcAft>
              <a:buClr>
                <a:schemeClr val="bg2">
                  <a:lumMod val="20000"/>
                  <a:lumOff val="80000"/>
                </a:schemeClr>
              </a:buClr>
              <a:buNone/>
              <a:defRPr/>
            </a:pPr>
            <a:endParaRPr lang="en-US" b="1" dirty="0">
              <a:solidFill>
                <a:srgbClr val="0070C0"/>
              </a:solidFill>
              <a:latin typeface="Arial" panose="020B0604020202020204" pitchFamily="34" charset="0"/>
              <a:cs typeface="Arial" panose="020B0604020202020204" pitchFamily="34" charset="0"/>
            </a:endParaRPr>
          </a:p>
          <a:p>
            <a:pPr fontAlgn="base"/>
            <a:r>
              <a:rPr lang="en-US" sz="2800" b="1" dirty="0">
                <a:solidFill>
                  <a:srgbClr val="0070C0"/>
                </a:solidFill>
                <a:latin typeface="Arial" panose="020B0604020202020204" pitchFamily="34" charset="0"/>
                <a:cs typeface="Arial" panose="020B0604020202020204" pitchFamily="34" charset="0"/>
              </a:rPr>
              <a:t>MAKE A DONATION</a:t>
            </a:r>
          </a:p>
          <a:p>
            <a:pPr marL="274320" indent="-274320" eaLnBrk="1" fontAlgn="auto" hangingPunct="1">
              <a:spcAft>
                <a:spcPts val="0"/>
              </a:spcAft>
              <a:buClr>
                <a:schemeClr val="bg2">
                  <a:lumMod val="20000"/>
                  <a:lumOff val="80000"/>
                </a:schemeClr>
              </a:buClr>
              <a:buFont typeface="Wingdings 2"/>
              <a:buChar char=""/>
              <a:defRPr/>
            </a:pPr>
            <a:r>
              <a:rPr lang="en-US" sz="2800" b="1" dirty="0">
                <a:solidFill>
                  <a:srgbClr val="0070C0"/>
                </a:solidFill>
                <a:latin typeface="Arial" panose="020B0604020202020204" pitchFamily="34" charset="0"/>
                <a:cs typeface="Arial" panose="020B0604020202020204" pitchFamily="34" charset="0"/>
              </a:rPr>
              <a:t>Volunteer your time and resources</a:t>
            </a:r>
          </a:p>
          <a:p>
            <a:pPr marL="274320" indent="-274320" eaLnBrk="1" fontAlgn="auto" hangingPunct="1">
              <a:spcAft>
                <a:spcPts val="0"/>
              </a:spcAft>
              <a:buClr>
                <a:schemeClr val="bg2">
                  <a:lumMod val="20000"/>
                  <a:lumOff val="80000"/>
                </a:schemeClr>
              </a:buClr>
              <a:buFont typeface="Wingdings 2"/>
              <a:buChar char=""/>
              <a:defRPr/>
            </a:pPr>
            <a:r>
              <a:rPr lang="en-US" sz="2800" b="1" dirty="0">
                <a:solidFill>
                  <a:srgbClr val="0070C0"/>
                </a:solidFill>
                <a:latin typeface="Arial" panose="020B0604020202020204" pitchFamily="34" charset="0"/>
                <a:cs typeface="Arial" panose="020B0604020202020204" pitchFamily="34" charset="0"/>
              </a:rPr>
              <a:t>Participate in Community Activities</a:t>
            </a:r>
          </a:p>
          <a:p>
            <a:pPr marL="274320" indent="-274320" eaLnBrk="1" fontAlgn="auto" hangingPunct="1">
              <a:spcAft>
                <a:spcPts val="0"/>
              </a:spcAft>
              <a:buClr>
                <a:schemeClr val="bg2">
                  <a:lumMod val="20000"/>
                  <a:lumOff val="80000"/>
                </a:schemeClr>
              </a:buClr>
              <a:buFont typeface="Wingdings 2"/>
              <a:buChar char=""/>
              <a:defRPr/>
            </a:pPr>
            <a:r>
              <a:rPr lang="en-US" sz="2800" b="1" dirty="0">
                <a:solidFill>
                  <a:srgbClr val="0070C0"/>
                </a:solidFill>
                <a:latin typeface="Arial" panose="020B0604020202020204" pitchFamily="34" charset="0"/>
                <a:cs typeface="Arial" panose="020B0604020202020204" pitchFamily="34" charset="0"/>
              </a:rPr>
              <a:t>Members are the STRENGTH of the organization. </a:t>
            </a:r>
          </a:p>
          <a:p>
            <a:pPr marL="274320" indent="-274320" eaLnBrk="1" fontAlgn="auto" hangingPunct="1">
              <a:spcAft>
                <a:spcPts val="0"/>
              </a:spcAft>
              <a:buClr>
                <a:schemeClr val="bg2">
                  <a:lumMod val="20000"/>
                  <a:lumOff val="80000"/>
                </a:schemeClr>
              </a:buClr>
              <a:buFont typeface="Wingdings 2"/>
              <a:buChar char=""/>
              <a:defRPr/>
            </a:pPr>
            <a:r>
              <a:rPr lang="en-US" sz="2800" b="1" dirty="0">
                <a:solidFill>
                  <a:srgbClr val="0070C0"/>
                </a:solidFill>
                <a:latin typeface="Arial" panose="020B0604020202020204" pitchFamily="34" charset="0"/>
                <a:cs typeface="Arial" panose="020B0604020202020204" pitchFamily="34" charset="0"/>
              </a:rPr>
              <a:t>Numbers are the key to success. </a:t>
            </a:r>
          </a:p>
          <a:p>
            <a:pPr marL="274320" indent="-274320" eaLnBrk="1" fontAlgn="auto" hangingPunct="1">
              <a:spcAft>
                <a:spcPts val="0"/>
              </a:spcAft>
              <a:buClr>
                <a:schemeClr val="bg2">
                  <a:lumMod val="20000"/>
                  <a:lumOff val="80000"/>
                </a:schemeClr>
              </a:buClr>
              <a:buFont typeface="Wingdings 2"/>
              <a:buChar char=""/>
              <a:defRPr/>
            </a:pPr>
            <a:r>
              <a:rPr lang="en-US" sz="2800" b="1" dirty="0">
                <a:solidFill>
                  <a:srgbClr val="0070C0"/>
                </a:solidFill>
                <a:latin typeface="Arial" panose="020B0604020202020204" pitchFamily="34" charset="0"/>
                <a:cs typeface="Arial" panose="020B0604020202020204" pitchFamily="34" charset="0"/>
              </a:rPr>
              <a:t>Encourage Friends and Neighbors to join the GCI</a:t>
            </a:r>
          </a:p>
          <a:p>
            <a:pPr marL="274320" indent="-274320" eaLnBrk="1" fontAlgn="auto" hangingPunct="1">
              <a:spcAft>
                <a:spcPts val="0"/>
              </a:spcAft>
              <a:buFont typeface="Wingdings 2"/>
              <a:buChar char=""/>
              <a:defRPr/>
            </a:pPr>
            <a:endParaRPr lang="en-US" sz="2800" b="1" dirty="0">
              <a:solidFill>
                <a:schemeClr val="accent2"/>
              </a:solidFill>
              <a:latin typeface="Calibri" pitchFamily="34" charset="0"/>
              <a:cs typeface="Calibri" pitchFamily="34" charset="0"/>
            </a:endParaRPr>
          </a:p>
          <a:p>
            <a:pPr marL="274320" indent="-274320" eaLnBrk="1" fontAlgn="auto" hangingPunct="1">
              <a:spcAft>
                <a:spcPts val="0"/>
              </a:spcAft>
              <a:buClr>
                <a:schemeClr val="accent3"/>
              </a:buClr>
              <a:buFont typeface="Wingdings 2"/>
              <a:buChar char=""/>
              <a:defRPr/>
            </a:pPr>
            <a:endParaRPr lang="en-US" dirty="0">
              <a:latin typeface="Calibri" pitchFamily="34" charset="0"/>
              <a:cs typeface="Calibri"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33400"/>
          </a:xfrm>
        </p:spPr>
        <p:txBody>
          <a:bodyPr>
            <a:normAutofit fontScale="90000"/>
          </a:bodyPr>
          <a:lstStyle/>
          <a:p>
            <a:pPr algn="ctr" eaLnBrk="1" fontAlgn="auto" hangingPunct="1">
              <a:spcAft>
                <a:spcPts val="0"/>
              </a:spcAft>
              <a:defRPr/>
            </a:pPr>
            <a:r>
              <a:rPr lang="en-US" sz="4000" b="1" dirty="0">
                <a:solidFill>
                  <a:schemeClr val="accent1">
                    <a:lumMod val="75000"/>
                  </a:schemeClr>
                </a:solidFill>
              </a:rPr>
              <a:t>What Can you do To Help Our Efforts?</a:t>
            </a:r>
          </a:p>
        </p:txBody>
      </p:sp>
      <p:sp>
        <p:nvSpPr>
          <p:cNvPr id="3" name="Content Placeholder 2"/>
          <p:cNvSpPr>
            <a:spLocks noGrp="1"/>
          </p:cNvSpPr>
          <p:nvPr>
            <p:ph idx="1"/>
          </p:nvPr>
        </p:nvSpPr>
        <p:spPr>
          <a:xfrm>
            <a:off x="457200" y="1219200"/>
            <a:ext cx="8229600" cy="5105400"/>
          </a:xfrm>
        </p:spPr>
        <p:txBody>
          <a:bodyPr>
            <a:normAutofit/>
          </a:bodyPr>
          <a:lstStyle/>
          <a:p>
            <a:pPr marL="274320" indent="-274320" eaLnBrk="1" fontAlgn="auto" hangingPunct="1">
              <a:spcAft>
                <a:spcPts val="0"/>
              </a:spcAft>
              <a:buClr>
                <a:schemeClr val="bg2">
                  <a:lumMod val="20000"/>
                  <a:lumOff val="80000"/>
                </a:schemeClr>
              </a:buClr>
              <a:buFont typeface="Wingdings 2"/>
              <a:buChar char=""/>
              <a:defRPr/>
            </a:pPr>
            <a:r>
              <a:rPr lang="en-US" sz="2800" b="1" dirty="0">
                <a:solidFill>
                  <a:schemeClr val="accent2"/>
                </a:solidFill>
                <a:latin typeface="+mj-lt"/>
              </a:rPr>
              <a:t>Support GCI with additional financial support</a:t>
            </a:r>
          </a:p>
          <a:p>
            <a:pPr eaLnBrk="1" fontAlgn="auto" hangingPunct="1">
              <a:spcAft>
                <a:spcPts val="0"/>
              </a:spcAft>
              <a:buClr>
                <a:schemeClr val="bg2">
                  <a:lumMod val="20000"/>
                  <a:lumOff val="80000"/>
                </a:schemeClr>
              </a:buClr>
              <a:defRPr/>
            </a:pPr>
            <a:r>
              <a:rPr lang="en-US" sz="2800" b="1" dirty="0">
                <a:solidFill>
                  <a:schemeClr val="accent2"/>
                </a:solidFill>
                <a:latin typeface="+mj-lt"/>
              </a:rPr>
              <a:t>Join our effort TODAY by mail or through our website www.greercoalition.org!</a:t>
            </a:r>
          </a:p>
          <a:p>
            <a:pPr marL="274320" indent="-274320" eaLnBrk="1" fontAlgn="auto" hangingPunct="1">
              <a:spcAft>
                <a:spcPts val="0"/>
              </a:spcAft>
              <a:buClr>
                <a:schemeClr val="bg2">
                  <a:lumMod val="20000"/>
                  <a:lumOff val="80000"/>
                </a:schemeClr>
              </a:buClr>
              <a:buFont typeface="Wingdings 2"/>
              <a:buNone/>
              <a:defRPr/>
            </a:pPr>
            <a:r>
              <a:rPr lang="en-US" sz="2800" b="1" dirty="0">
                <a:solidFill>
                  <a:schemeClr val="accent2"/>
                </a:solidFill>
                <a:latin typeface="+mj-lt"/>
              </a:rPr>
              <a:t>                         </a:t>
            </a:r>
            <a:r>
              <a:rPr lang="en-US" sz="2800" b="1" u="sng" dirty="0">
                <a:solidFill>
                  <a:schemeClr val="accent2"/>
                </a:solidFill>
                <a:latin typeface="+mj-lt"/>
              </a:rPr>
              <a:t>Checks should be made to</a:t>
            </a:r>
            <a:r>
              <a:rPr lang="en-US" sz="2800" b="1" dirty="0">
                <a:solidFill>
                  <a:schemeClr val="accent2"/>
                </a:solidFill>
                <a:latin typeface="+mj-lt"/>
              </a:rPr>
              <a:t>:</a:t>
            </a:r>
          </a:p>
          <a:p>
            <a:pPr marL="274320" indent="-274320" eaLnBrk="1" fontAlgn="auto" hangingPunct="1">
              <a:spcAft>
                <a:spcPts val="0"/>
              </a:spcAft>
              <a:buClr>
                <a:schemeClr val="bg2">
                  <a:lumMod val="20000"/>
                  <a:lumOff val="80000"/>
                </a:schemeClr>
              </a:buClr>
              <a:buFont typeface="Wingdings 2"/>
              <a:buNone/>
              <a:defRPr/>
            </a:pPr>
            <a:r>
              <a:rPr lang="en-US" sz="2800" b="1" dirty="0">
                <a:solidFill>
                  <a:schemeClr val="accent2"/>
                </a:solidFill>
                <a:latin typeface="+mj-lt"/>
              </a:rPr>
              <a:t>			Greer Coalition Inc.</a:t>
            </a:r>
          </a:p>
          <a:p>
            <a:pPr marL="274320" indent="-274320" eaLnBrk="1" fontAlgn="auto" hangingPunct="1">
              <a:spcAft>
                <a:spcPts val="0"/>
              </a:spcAft>
              <a:buClr>
                <a:schemeClr val="bg2">
                  <a:lumMod val="20000"/>
                  <a:lumOff val="80000"/>
                </a:schemeClr>
              </a:buClr>
              <a:buFont typeface="Wingdings 2"/>
              <a:buNone/>
              <a:defRPr/>
            </a:pPr>
            <a:r>
              <a:rPr lang="en-US" sz="2800" b="1" dirty="0">
                <a:solidFill>
                  <a:schemeClr val="accent2"/>
                </a:solidFill>
                <a:latin typeface="+mj-lt"/>
              </a:rPr>
              <a:t>			PO Box 265; Greer, Arizona 85927</a:t>
            </a:r>
          </a:p>
        </p:txBody>
      </p:sp>
    </p:spTree>
    <p:extLst>
      <p:ext uri="{BB962C8B-B14F-4D97-AF65-F5344CB8AC3E}">
        <p14:creationId xmlns:p14="http://schemas.microsoft.com/office/powerpoint/2010/main" val="39803830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143000"/>
            <a:ext cx="8305800" cy="5029200"/>
          </a:xfrm>
          <a:ln>
            <a:miter lim="800000"/>
            <a:headEnd/>
            <a:tailEnd/>
          </a:ln>
        </p:spPr>
        <p:txBody>
          <a:bodyPr anchor="t">
            <a:normAutofit fontScale="90000"/>
          </a:bodyPr>
          <a:lstStyle/>
          <a:p>
            <a:pPr algn="ctr" eaLnBrk="1" fontAlgn="auto" hangingPunct="1">
              <a:spcAft>
                <a:spcPts val="0"/>
              </a:spcAft>
              <a:defRPr/>
            </a:pPr>
            <a:r>
              <a:rPr lang="en-US" sz="4400" b="1" dirty="0">
                <a:solidFill>
                  <a:schemeClr val="accent2"/>
                </a:solidFill>
              </a:rPr>
              <a:t>Thank you for being involved in our Community</a:t>
            </a:r>
            <a:br>
              <a:rPr lang="en-US" sz="4400" b="1" dirty="0">
                <a:solidFill>
                  <a:schemeClr val="accent2"/>
                </a:solidFill>
              </a:rPr>
            </a:br>
            <a:br>
              <a:rPr lang="en-US" sz="4400" b="1" dirty="0">
                <a:solidFill>
                  <a:schemeClr val="accent2"/>
                </a:solidFill>
              </a:rPr>
            </a:br>
            <a:r>
              <a:rPr lang="en-US" sz="4400" b="1" dirty="0">
                <a:solidFill>
                  <a:schemeClr val="accent2"/>
                </a:solidFill>
              </a:rPr>
              <a:t>Thank you for being a member of the</a:t>
            </a:r>
            <a:br>
              <a:rPr lang="en-US" sz="4400" b="1" dirty="0">
                <a:solidFill>
                  <a:schemeClr val="accent2"/>
                </a:solidFill>
              </a:rPr>
            </a:br>
            <a:r>
              <a:rPr lang="en-US" sz="4400" b="1" dirty="0">
                <a:solidFill>
                  <a:schemeClr val="accent2"/>
                </a:solidFill>
              </a:rPr>
              <a:t>Greer Coalition </a:t>
            </a:r>
            <a:br>
              <a:rPr lang="en-US" sz="4400" b="1" dirty="0">
                <a:solidFill>
                  <a:schemeClr val="accent2"/>
                </a:solidFill>
              </a:rPr>
            </a:br>
            <a:br>
              <a:rPr lang="en-US" sz="4400" b="1" dirty="0">
                <a:solidFill>
                  <a:schemeClr val="accent2"/>
                </a:solidFill>
              </a:rPr>
            </a:br>
            <a:r>
              <a:rPr lang="en-US" sz="4400" b="1" dirty="0">
                <a:solidFill>
                  <a:schemeClr val="accent2"/>
                </a:solidFill>
              </a:rPr>
              <a:t>Join us for light refreshments</a:t>
            </a:r>
            <a:br>
              <a:rPr lang="en-US" sz="4400" b="1" dirty="0">
                <a:solidFill>
                  <a:schemeClr val="accent2"/>
                </a:solidFill>
              </a:rPr>
            </a:br>
            <a:br>
              <a:rPr lang="en-US" sz="4400" b="1" dirty="0">
                <a:solidFill>
                  <a:schemeClr val="accent2"/>
                </a:solidFill>
              </a:rPr>
            </a:br>
            <a:br>
              <a:rPr lang="en-US" sz="4400" b="1" dirty="0">
                <a:solidFill>
                  <a:schemeClr val="accent2"/>
                </a:solidFill>
              </a:rPr>
            </a:br>
            <a:br>
              <a:rPr lang="en-US" sz="4400" b="1" dirty="0">
                <a:solidFill>
                  <a:schemeClr val="accent2"/>
                </a:solidFill>
              </a:rPr>
            </a:br>
            <a:r>
              <a:rPr lang="en-US" sz="4400" b="1" dirty="0">
                <a:solidFill>
                  <a:schemeClr val="accent2"/>
                </a:solidFill>
              </a:rPr>
              <a:t> </a:t>
            </a:r>
            <a:br>
              <a:rPr lang="en-US" sz="4400" b="1" dirty="0">
                <a:solidFill>
                  <a:schemeClr val="accent2"/>
                </a:solidFill>
              </a:rPr>
            </a:br>
            <a:br>
              <a:rPr lang="en-US" sz="4400" b="1" dirty="0">
                <a:solidFill>
                  <a:schemeClr val="accent2"/>
                </a:solidFill>
              </a:rPr>
            </a:br>
            <a:endParaRPr lang="en-US" sz="4400" b="1" dirty="0">
              <a:solidFill>
                <a:schemeClr val="accent2"/>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6902B-EC9B-C57C-B3C0-13E01DB284E7}"/>
            </a:ext>
          </a:extLst>
        </p:cNvPr>
        <p:cNvGrpSpPr/>
        <p:nvPr/>
      </p:nvGrpSpPr>
      <p:grpSpPr>
        <a:xfrm>
          <a:off x="0" y="0"/>
          <a:ext cx="0" cy="0"/>
          <a:chOff x="0" y="0"/>
          <a:chExt cx="0" cy="0"/>
        </a:xfrm>
      </p:grpSpPr>
      <p:sp>
        <p:nvSpPr>
          <p:cNvPr id="14338" name="Title 1">
            <a:extLst>
              <a:ext uri="{FF2B5EF4-FFF2-40B4-BE49-F238E27FC236}">
                <a16:creationId xmlns:a16="http://schemas.microsoft.com/office/drawing/2014/main" id="{5C2FB295-31F6-3E6D-4C8B-5940D9F41BA3}"/>
              </a:ext>
            </a:extLst>
          </p:cNvPr>
          <p:cNvSpPr>
            <a:spLocks noGrp="1"/>
          </p:cNvSpPr>
          <p:nvPr>
            <p:ph type="title"/>
          </p:nvPr>
        </p:nvSpPr>
        <p:spPr>
          <a:xfrm>
            <a:off x="495300" y="381000"/>
            <a:ext cx="8229600" cy="1143000"/>
          </a:xfrm>
        </p:spPr>
        <p:txBody>
          <a:bodyPr>
            <a:normAutofit fontScale="90000"/>
          </a:bodyPr>
          <a:lstStyle/>
          <a:p>
            <a:pPr algn="ctr" eaLnBrk="1" hangingPunct="1"/>
            <a:r>
              <a:rPr lang="en-US" altLang="en-US" sz="3200" b="1" dirty="0">
                <a:solidFill>
                  <a:schemeClr val="tx1"/>
                </a:solidFill>
              </a:rPr>
              <a:t>Greer Coalition</a:t>
            </a:r>
            <a:br>
              <a:rPr lang="en-US" altLang="en-US" sz="3200" b="1" dirty="0">
                <a:solidFill>
                  <a:schemeClr val="tx1"/>
                </a:solidFill>
              </a:rPr>
            </a:br>
            <a:r>
              <a:rPr lang="en-US" altLang="en-US" sz="3200" b="1" dirty="0">
                <a:solidFill>
                  <a:schemeClr val="tx1"/>
                </a:solidFill>
              </a:rPr>
              <a:t>Annual Membership Meeting – 2026</a:t>
            </a:r>
            <a:br>
              <a:rPr lang="en-US" altLang="en-US" sz="3200" b="1" dirty="0">
                <a:solidFill>
                  <a:schemeClr val="tx1"/>
                </a:solidFill>
              </a:rPr>
            </a:br>
            <a:r>
              <a:rPr lang="en-US" altLang="en-US" sz="3200" b="1" dirty="0">
                <a:solidFill>
                  <a:schemeClr val="tx1"/>
                </a:solidFill>
              </a:rPr>
              <a:t>A Sustainable Vision for Greer</a:t>
            </a:r>
          </a:p>
        </p:txBody>
      </p:sp>
      <p:pic>
        <p:nvPicPr>
          <p:cNvPr id="14339" name="Picture 3">
            <a:extLst>
              <a:ext uri="{FF2B5EF4-FFF2-40B4-BE49-F238E27FC236}">
                <a16:creationId xmlns:a16="http://schemas.microsoft.com/office/drawing/2014/main" id="{D8379860-1130-A2EF-253F-1C20681C34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752600"/>
            <a:ext cx="6172200" cy="424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21114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0"/>
            <a:ext cx="8229600" cy="1524000"/>
          </a:xfrm>
          <a:ln>
            <a:miter lim="800000"/>
            <a:headEnd/>
            <a:tailEnd/>
          </a:ln>
        </p:spPr>
        <p:txBody>
          <a:bodyPr/>
          <a:lstStyle/>
          <a:p>
            <a:pPr algn="ctr" eaLnBrk="1" fontAlgn="auto" hangingPunct="1">
              <a:spcAft>
                <a:spcPts val="0"/>
              </a:spcAft>
              <a:defRPr/>
            </a:pPr>
            <a:r>
              <a:rPr lang="en-US" sz="7200" b="1" dirty="0">
                <a:solidFill>
                  <a:schemeClr val="bg1"/>
                </a:solidFill>
              </a:rPr>
              <a:t>The End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9E896-65B4-656F-467E-41A002135887}"/>
              </a:ext>
            </a:extLst>
          </p:cNvPr>
          <p:cNvSpPr>
            <a:spLocks noGrp="1"/>
          </p:cNvSpPr>
          <p:nvPr>
            <p:ph type="title"/>
          </p:nvPr>
        </p:nvSpPr>
        <p:spPr>
          <a:xfrm>
            <a:off x="1055913" y="0"/>
            <a:ext cx="6347713" cy="685800"/>
          </a:xfrm>
        </p:spPr>
        <p:txBody>
          <a:bodyPr/>
          <a:lstStyle/>
          <a:p>
            <a:pPr algn="ctr"/>
            <a:r>
              <a:rPr lang="en-US" dirty="0"/>
              <a:t>Homeowner Insurance</a:t>
            </a:r>
          </a:p>
        </p:txBody>
      </p:sp>
      <p:sp>
        <p:nvSpPr>
          <p:cNvPr id="3" name="Content Placeholder 2">
            <a:extLst>
              <a:ext uri="{FF2B5EF4-FFF2-40B4-BE49-F238E27FC236}">
                <a16:creationId xmlns:a16="http://schemas.microsoft.com/office/drawing/2014/main" id="{86F79082-D321-9798-902B-B0A21FDC9273}"/>
              </a:ext>
            </a:extLst>
          </p:cNvPr>
          <p:cNvSpPr>
            <a:spLocks noGrp="1"/>
          </p:cNvSpPr>
          <p:nvPr>
            <p:ph idx="1"/>
          </p:nvPr>
        </p:nvSpPr>
        <p:spPr>
          <a:xfrm>
            <a:off x="304800" y="533400"/>
            <a:ext cx="7772401" cy="6146800"/>
          </a:xfrm>
        </p:spPr>
        <p:txBody>
          <a:bodyPr>
            <a:normAutofit lnSpcReduction="10000"/>
          </a:bodyPr>
          <a:lstStyle/>
          <a:p>
            <a:pPr marL="0" marR="0">
              <a:lnSpc>
                <a:spcPct val="107000"/>
              </a:lnSpc>
              <a:spcBef>
                <a:spcPts val="0"/>
              </a:spcBef>
              <a:spcAft>
                <a:spcPts val="800"/>
              </a:spcAft>
            </a:pP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a:latin typeface="Calibri" panose="020F0502020204030204" pitchFamily="34" charset="0"/>
                <a:ea typeface="Calibri" panose="020F0502020204030204" pitchFamily="34" charset="0"/>
                <a:cs typeface="Times New Roman" panose="02020603050405020304" pitchFamily="18" charset="0"/>
              </a:rPr>
              <a:t>Ty </a:t>
            </a:r>
            <a:r>
              <a:rPr lang="en-US" sz="2400" kern="100" dirty="0" err="1">
                <a:latin typeface="Calibri" panose="020F0502020204030204" pitchFamily="34" charset="0"/>
                <a:ea typeface="Calibri" panose="020F0502020204030204" pitchFamily="34" charset="0"/>
                <a:cs typeface="Times New Roman" panose="02020603050405020304" pitchFamily="18" charset="0"/>
              </a:rPr>
              <a:t>Schraufnagel</a:t>
            </a:r>
            <a:r>
              <a:rPr lang="en-US" sz="2400" kern="100" dirty="0">
                <a:latin typeface="Calibri" panose="020F0502020204030204" pitchFamily="34" charset="0"/>
                <a:ea typeface="Calibri" panose="020F0502020204030204" pitchFamily="34" charset="0"/>
                <a:cs typeface="Times New Roman" panose="02020603050405020304" pitchFamily="18" charset="0"/>
              </a:rPr>
              <a:t> Insurance Agency: 480-888-1428; Broker for American Family Insurance; American Family is underwriting in Greer.</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Insurers we know have written policies in the past year:</a:t>
            </a:r>
          </a:p>
          <a:p>
            <a:pPr marL="400050" lvl="1">
              <a:lnSpc>
                <a:spcPct val="107000"/>
              </a:lnSpc>
              <a:spcBef>
                <a:spcPts val="0"/>
              </a:spcBef>
              <a:spcAft>
                <a:spcPts val="800"/>
              </a:spcAf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State Farm: underwriting in Greer</a:t>
            </a:r>
          </a:p>
          <a:p>
            <a:pPr marL="400050" lvl="1">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Progressive Insurance</a:t>
            </a:r>
          </a:p>
          <a:p>
            <a:pPr marL="400050" lvl="1">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Co. Chubb Insurance; online search has suggested that Chubb prefers insuring homes with values greater than $1 million but we are aware of success in insuring  homes in Greer of less value.</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This is an evolving issue and we hope members of our community will let us know of other insurers that are willing to underwrite in Greer, and any of those we have identified who may change their practice and stop insuring in Greer.</a:t>
            </a:r>
          </a:p>
          <a:p>
            <a:endParaRPr lang="en-US" dirty="0"/>
          </a:p>
        </p:txBody>
      </p:sp>
    </p:spTree>
    <p:extLst>
      <p:ext uri="{BB962C8B-B14F-4D97-AF65-F5344CB8AC3E}">
        <p14:creationId xmlns:p14="http://schemas.microsoft.com/office/powerpoint/2010/main" val="515405684"/>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3FE2E01E956EB48B6E7900BDDE96595" ma:contentTypeVersion="11" ma:contentTypeDescription="Create a new document." ma:contentTypeScope="" ma:versionID="69f3ab3e37cfd4428cae474aab6f7256">
  <xsd:schema xmlns:xsd="http://www.w3.org/2001/XMLSchema" xmlns:xs="http://www.w3.org/2001/XMLSchema" xmlns:p="http://schemas.microsoft.com/office/2006/metadata/properties" xmlns:ns3="247a8180-e883-4203-8be7-ed61c7c63f39" targetNamespace="http://schemas.microsoft.com/office/2006/metadata/properties" ma:root="true" ma:fieldsID="faffad55d47d8f8de0d8a8cebbb60ee8" ns3:_="">
    <xsd:import namespace="247a8180-e883-4203-8be7-ed61c7c63f39"/>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MediaLengthInSeconds"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7a8180-e883-4203-8be7-ed61c7c63f39"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61F791D-71DB-4733-A6AA-3FFD163413B6}">
  <ds:schemaRefs>
    <ds:schemaRef ds:uri="http://schemas.microsoft.com/sharepoint/v3/contenttype/forms"/>
  </ds:schemaRefs>
</ds:datastoreItem>
</file>

<file path=customXml/itemProps2.xml><?xml version="1.0" encoding="utf-8"?>
<ds:datastoreItem xmlns:ds="http://schemas.openxmlformats.org/officeDocument/2006/customXml" ds:itemID="{364BEBDF-63AA-4E91-A484-8ADE7A34BF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7a8180-e883-4203-8be7-ed61c7c63f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A1427D5-AE43-47CB-9947-426629E4A7D6}">
  <ds:schemaRefs>
    <ds:schemaRef ds:uri="http://schemas.microsoft.com/office/2006/metadata/properties"/>
    <ds:schemaRef ds:uri="http://purl.org/dc/dcmitype/"/>
    <ds:schemaRef ds:uri="http://purl.org/dc/elements/1.1/"/>
    <ds:schemaRef ds:uri="http://schemas.microsoft.com/office/2006/documentManagement/types"/>
    <ds:schemaRef ds:uri="http://purl.org/dc/terms/"/>
    <ds:schemaRef ds:uri="http://www.w3.org/XML/1998/namespace"/>
    <ds:schemaRef ds:uri="http://schemas.openxmlformats.org/package/2006/metadata/core-properties"/>
    <ds:schemaRef ds:uri="http://schemas.microsoft.com/office/infopath/2007/PartnerControls"/>
    <ds:schemaRef ds:uri="247a8180-e883-4203-8be7-ed61c7c63f39"/>
  </ds:schemaRefs>
</ds:datastoreItem>
</file>

<file path=docProps/app.xml><?xml version="1.0" encoding="utf-8"?>
<Properties xmlns="http://schemas.openxmlformats.org/officeDocument/2006/extended-properties" xmlns:vt="http://schemas.openxmlformats.org/officeDocument/2006/docPropsVTypes">
  <Template>Flow</Template>
  <TotalTime>14608</TotalTime>
  <Words>2376</Words>
  <Application>Microsoft Office PowerPoint</Application>
  <PresentationFormat>On-screen Show (4:3)</PresentationFormat>
  <Paragraphs>272</Paragraphs>
  <Slides>47</Slides>
  <Notes>20</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47</vt:i4>
      </vt:variant>
    </vt:vector>
  </HeadingPairs>
  <TitlesOfParts>
    <vt:vector size="59" baseType="lpstr">
      <vt:lpstr>Arial</vt:lpstr>
      <vt:lpstr>Arial Black</vt:lpstr>
      <vt:lpstr>Calibri</vt:lpstr>
      <vt:lpstr>Constantia</vt:lpstr>
      <vt:lpstr>Times New Roman</vt:lpstr>
      <vt:lpstr>Trebuchet MS</vt:lpstr>
      <vt:lpstr>Wingdings 2</vt:lpstr>
      <vt:lpstr>Wingdings 3</vt:lpstr>
      <vt:lpstr>Custom Design</vt:lpstr>
      <vt:lpstr>2_Custom Design</vt:lpstr>
      <vt:lpstr>1_Flow</vt:lpstr>
      <vt:lpstr>Facet</vt:lpstr>
      <vt:lpstr>Greer Coalition Annual Membership Meeting – 2026 A Sustainable Vision for Greer</vt:lpstr>
      <vt:lpstr>Welcome</vt:lpstr>
      <vt:lpstr>What is The Greer Coalition Inc. ?</vt:lpstr>
      <vt:lpstr>Goals for Annual Meeting </vt:lpstr>
      <vt:lpstr>2026 GCI Board Members</vt:lpstr>
      <vt:lpstr>2025 GCI Board Members</vt:lpstr>
      <vt:lpstr>Board Election 2026 2 year Term</vt:lpstr>
      <vt:lpstr>Kate Darling</vt:lpstr>
      <vt:lpstr>2025 ANNUAL BUSINESS MEETING</vt:lpstr>
      <vt:lpstr>What Can you do To Help Our Efforts? </vt:lpstr>
      <vt:lpstr>What Can you do To Help Our Efforts?</vt:lpstr>
      <vt:lpstr>Significant Activities of Past Year</vt:lpstr>
      <vt:lpstr>Greer Mountain Village proposal to rezone a 3.34ac residential property to accommodate 21 condominiums </vt:lpstr>
      <vt:lpstr>Article 6 Amendment</vt:lpstr>
      <vt:lpstr>Greer Commercial Resort Zone Purpose</vt:lpstr>
      <vt:lpstr>What does Greer Want?</vt:lpstr>
      <vt:lpstr>Article 6 GCR Purpose</vt:lpstr>
      <vt:lpstr>Article 6 Use Table</vt:lpstr>
      <vt:lpstr>Article 6 Use Table  Footnote #2</vt:lpstr>
      <vt:lpstr>Article 6 Resort Definition</vt:lpstr>
      <vt:lpstr>GCI Actions Condo Proposal</vt:lpstr>
      <vt:lpstr>Article 6 Amendment Petition</vt:lpstr>
      <vt:lpstr>GCI Actions Condo Proposal</vt:lpstr>
      <vt:lpstr>What Happenned at P &amp; Z? Condominium Amendment</vt:lpstr>
      <vt:lpstr>Article 24; Short Term Rentals Proposal to Repeal</vt:lpstr>
      <vt:lpstr>Greer Fire Prevention and Mitigation Working Group</vt:lpstr>
      <vt:lpstr>Greer Fire Prevention and Mitigation Working Group</vt:lpstr>
      <vt:lpstr>Greer Fire Prevention and Mitigation Working Group</vt:lpstr>
      <vt:lpstr>Greer Fire Prevention and Mitigation Working Group</vt:lpstr>
      <vt:lpstr>FireWise Working Group</vt:lpstr>
      <vt:lpstr>Greer FireWise Certification</vt:lpstr>
      <vt:lpstr>FireWise Community Meeting June 2026</vt:lpstr>
      <vt:lpstr>Greer Fire Prevention and Mitigation Working Group Agenda </vt:lpstr>
      <vt:lpstr>Greer FireWise Portal</vt:lpstr>
      <vt:lpstr>Greer Fire Prevention and Mitigation Working Group Agenda</vt:lpstr>
      <vt:lpstr>PowerPoint Presentation</vt:lpstr>
      <vt:lpstr>Greer Fire Prevention and Mitigation Working Group Agenda</vt:lpstr>
      <vt:lpstr>PowerPoint Presentation</vt:lpstr>
      <vt:lpstr>Greer Fire Prevention and Mitigation Working Group Agenda</vt:lpstr>
      <vt:lpstr>Greer Fire Prevention and Mitigation Working Group Agenda</vt:lpstr>
      <vt:lpstr>Greer Fire Prevention and Mitigation Working Group Agenda</vt:lpstr>
      <vt:lpstr>What Can you do To Help GCI’s Efforts? </vt:lpstr>
      <vt:lpstr>What Can you do To Help Our Efforts?</vt:lpstr>
      <vt:lpstr>Thank you for being involved in our Community  Thank you for being a member of the Greer Coalition   Join us for light refreshments       </vt:lpstr>
      <vt:lpstr>Greer Coalition Annual Membership Meeting – 2026 A Sustainable Vision for Greer</vt:lpstr>
      <vt:lpstr>The End</vt:lpstr>
      <vt:lpstr>Homeowner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from the Greer Coalition Board</dc:title>
  <dc:creator>David</dc:creator>
  <cp:lastModifiedBy>James Fiastro</cp:lastModifiedBy>
  <cp:revision>1279</cp:revision>
  <cp:lastPrinted>2014-10-18T02:43:07Z</cp:lastPrinted>
  <dcterms:created xsi:type="dcterms:W3CDTF">2010-08-07T22:23:49Z</dcterms:created>
  <dcterms:modified xsi:type="dcterms:W3CDTF">2026-08-10T14:24:17Z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0x010100C3FE2E01E956EB48B6E7900BDDE96595</vt:lpwstr>
  </property>
</Properties>
</file>